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1" r:id="rId2"/>
    <p:sldId id="257" r:id="rId3"/>
    <p:sldId id="258" r:id="rId4"/>
    <p:sldId id="259" r:id="rId5"/>
    <p:sldId id="286" r:id="rId6"/>
    <p:sldId id="261" r:id="rId7"/>
    <p:sldId id="287" r:id="rId8"/>
    <p:sldId id="288" r:id="rId9"/>
    <p:sldId id="289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E9EA"/>
    <a:srgbClr val="EE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79" d="100"/>
          <a:sy n="79" d="100"/>
        </p:scale>
        <p:origin x="-90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295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239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9082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825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891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96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7850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1720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22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609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979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1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8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254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279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613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03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E9EA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E5EE10-3AAF-40AE-9D1A-8E76A8902A7B}" type="datetimeFigureOut">
              <a:rPr lang="es-PE" smtClean="0"/>
              <a:t>17/07/2017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1F4D43-6996-43B3-A938-6974F4154E8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58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4940" b="17522"/>
          <a:stretch/>
        </p:blipFill>
        <p:spPr bwMode="auto">
          <a:xfrm>
            <a:off x="1900990" y="476672"/>
            <a:ext cx="9781673" cy="56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8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121" y="216568"/>
            <a:ext cx="7828131" cy="1010653"/>
          </a:xfrm>
        </p:spPr>
        <p:txBody>
          <a:bodyPr>
            <a:normAutofit fontScale="90000"/>
          </a:bodyPr>
          <a:lstStyle/>
          <a:p>
            <a:r>
              <a:rPr lang="es-PE" dirty="0"/>
              <a:t>	</a:t>
            </a:r>
            <a:r>
              <a:rPr lang="es-PE" dirty="0" smtClean="0"/>
              <a:t>RESULTADOS DE LAS PRUEBAS APLICADAS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04" y="1440219"/>
            <a:ext cx="7955712" cy="416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2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86" y="854260"/>
            <a:ext cx="9346361" cy="48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1398588"/>
            <a:ext cx="59436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52" y="757989"/>
            <a:ext cx="9659639" cy="44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0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4312" y="1"/>
            <a:ext cx="8947068" cy="1251284"/>
          </a:xfrm>
        </p:spPr>
        <p:txBody>
          <a:bodyPr>
            <a:normAutofit fontScale="90000"/>
          </a:bodyPr>
          <a:lstStyle/>
          <a:p>
            <a:r>
              <a:rPr lang="es-PE" dirty="0" smtClean="0"/>
              <a:t>RESULTADOS DESPUES DE LA INTERVENCIÓN DEL TALLER</a:t>
            </a:r>
            <a:endParaRPr lang="es-P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10" y="1311861"/>
            <a:ext cx="8368681" cy="3633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9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30" y="233446"/>
            <a:ext cx="5097462" cy="244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2" y="2985216"/>
            <a:ext cx="4331369" cy="282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61" y="2985216"/>
            <a:ext cx="5302836" cy="3468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33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66" y="97255"/>
            <a:ext cx="5343677" cy="274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468" y="3227233"/>
            <a:ext cx="4993774" cy="283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7242"/>
            <a:ext cx="4979819" cy="28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3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25" y="1479884"/>
            <a:ext cx="6806249" cy="372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15389" r="8778" b="15203"/>
          <a:stretch/>
        </p:blipFill>
        <p:spPr bwMode="auto">
          <a:xfrm>
            <a:off x="2286000" y="956791"/>
            <a:ext cx="8229600" cy="538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066673" y="187350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4400" b="1" dirty="0" smtClean="0"/>
              <a:t>CONCLUSIONES</a:t>
            </a:r>
            <a:endParaRPr lang="es-PE" sz="4400" b="1" dirty="0"/>
          </a:p>
        </p:txBody>
      </p:sp>
    </p:spTree>
    <p:extLst>
      <p:ext uri="{BB962C8B-B14F-4D97-AF65-F5344CB8AC3E}">
        <p14:creationId xmlns:p14="http://schemas.microsoft.com/office/powerpoint/2010/main" val="2499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301" y="0"/>
            <a:ext cx="10018713" cy="1752599"/>
          </a:xfrm>
        </p:spPr>
        <p:txBody>
          <a:bodyPr/>
          <a:lstStyle/>
          <a:p>
            <a:r>
              <a:rPr lang="es-PE" dirty="0" smtClean="0">
                <a:latin typeface="Comic Sans MS" panose="030F0702030302020204" pitchFamily="66" charset="0"/>
              </a:rPr>
              <a:t>OBJETIVOS DEL TALLER</a:t>
            </a:r>
            <a:endParaRPr lang="es-PE" dirty="0">
              <a:latin typeface="Comic Sans MS" panose="030F0702030302020204" pitchFamily="66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7" t="27875" r="2803" b="27570"/>
          <a:stretch/>
        </p:blipFill>
        <p:spPr bwMode="auto">
          <a:xfrm>
            <a:off x="1848237" y="1684421"/>
            <a:ext cx="9918094" cy="44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6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248" y="132347"/>
            <a:ext cx="10018713" cy="1752599"/>
          </a:xfrm>
        </p:spPr>
        <p:txBody>
          <a:bodyPr/>
          <a:lstStyle/>
          <a:p>
            <a:r>
              <a:rPr lang="es-PE" dirty="0" smtClean="0">
                <a:latin typeface="Comic Sans MS" panose="030F0702030302020204" pitchFamily="66" charset="0"/>
              </a:rPr>
              <a:t>FINALIDAD</a:t>
            </a:r>
            <a:endParaRPr lang="es-PE" dirty="0">
              <a:latin typeface="Comic Sans MS" panose="030F0702030302020204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275347" cy="12753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3" t="32086" r="3660" b="21284"/>
          <a:stretch/>
        </p:blipFill>
        <p:spPr bwMode="auto">
          <a:xfrm>
            <a:off x="2059352" y="1659756"/>
            <a:ext cx="9860688" cy="4560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8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368" y="-368760"/>
            <a:ext cx="10018713" cy="1752599"/>
          </a:xfrm>
        </p:spPr>
        <p:txBody>
          <a:bodyPr>
            <a:normAutofit/>
          </a:bodyPr>
          <a:lstStyle/>
          <a:p>
            <a:r>
              <a:rPr lang="es-PE" sz="3600" dirty="0" smtClean="0">
                <a:latin typeface="Comic Sans MS" panose="030F0702030302020204" pitchFamily="66" charset="0"/>
              </a:rPr>
              <a:t>METODOLOGÍA</a:t>
            </a:r>
            <a:endParaRPr lang="es-PE" sz="3600" dirty="0">
              <a:latin typeface="Comic Sans MS" panose="030F0702030302020204" pitchFamily="66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623" t="18463" r="1682" b="27311"/>
          <a:stretch/>
        </p:blipFill>
        <p:spPr>
          <a:xfrm>
            <a:off x="1463229" y="1725330"/>
            <a:ext cx="10610433" cy="41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1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0" b="24808"/>
          <a:stretch/>
        </p:blipFill>
        <p:spPr bwMode="auto">
          <a:xfrm>
            <a:off x="3278505" y="3814011"/>
            <a:ext cx="6789821" cy="289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896" t="5929" r="4983" b="14381"/>
          <a:stretch/>
        </p:blipFill>
        <p:spPr>
          <a:xfrm>
            <a:off x="3272414" y="204537"/>
            <a:ext cx="6795912" cy="33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7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688848" y="216568"/>
            <a:ext cx="10018713" cy="1752599"/>
          </a:xfrm>
        </p:spPr>
        <p:txBody>
          <a:bodyPr>
            <a:noAutofit/>
          </a:bodyPr>
          <a:lstStyle/>
          <a:p>
            <a:r>
              <a:rPr lang="es-PE" sz="4800" b="1" dirty="0" smtClean="0">
                <a:latin typeface="Comic Sans MS" panose="030F0702030302020204" pitchFamily="66" charset="0"/>
              </a:rPr>
              <a:t>DESCRIPCIÓN DE LA POBLACÓN</a:t>
            </a:r>
            <a:endParaRPr lang="es-PE" sz="4800" b="1" dirty="0">
              <a:latin typeface="Comic Sans MS" panose="030F0702030302020204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9" t="22334" r="16656" b="23415"/>
          <a:stretch/>
        </p:blipFill>
        <p:spPr bwMode="auto">
          <a:xfrm>
            <a:off x="1094874" y="2180077"/>
            <a:ext cx="4259179" cy="33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18" y="2509514"/>
            <a:ext cx="5901865" cy="2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8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07" y="204537"/>
            <a:ext cx="5215188" cy="298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953" y="3428635"/>
            <a:ext cx="5803895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1" y="204537"/>
            <a:ext cx="1383632" cy="13836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000" y="204537"/>
            <a:ext cx="4699667" cy="315758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292" y="3545053"/>
            <a:ext cx="5485464" cy="33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36185" y="2334126"/>
            <a:ext cx="10018713" cy="1752599"/>
          </a:xfrm>
        </p:spPr>
        <p:txBody>
          <a:bodyPr>
            <a:noAutofit/>
          </a:bodyPr>
          <a:lstStyle/>
          <a:p>
            <a:r>
              <a:rPr lang="es-PE" sz="6600" dirty="0" smtClean="0">
                <a:latin typeface="Comic Sans MS" panose="030F0702030302020204" pitchFamily="66" charset="0"/>
              </a:rPr>
              <a:t>RESULTADOS</a:t>
            </a:r>
            <a:endParaRPr lang="es-PE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928</TotalTime>
  <Words>18</Words>
  <Application>Microsoft Office PowerPoint</Application>
  <PresentationFormat>Personalizado</PresentationFormat>
  <Paragraphs>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Parallax</vt:lpstr>
      <vt:lpstr>Presentación de PowerPoint</vt:lpstr>
      <vt:lpstr>OBJETIVOS DEL TALLER</vt:lpstr>
      <vt:lpstr>FINALIDAD</vt:lpstr>
      <vt:lpstr>METODOLOGÍA</vt:lpstr>
      <vt:lpstr>Presentación de PowerPoint</vt:lpstr>
      <vt:lpstr>DESCRIPCIÓN DE LA POBLACÓN</vt:lpstr>
      <vt:lpstr>Presentación de PowerPoint</vt:lpstr>
      <vt:lpstr>Presentación de PowerPoint</vt:lpstr>
      <vt:lpstr>RESULTADOS</vt:lpstr>
      <vt:lpstr> RESULTADOS DE LAS PRUEBAS APLICADAS</vt:lpstr>
      <vt:lpstr>Presentación de PowerPoint</vt:lpstr>
      <vt:lpstr>Presentación de PowerPoint</vt:lpstr>
      <vt:lpstr>Presentación de PowerPoint</vt:lpstr>
      <vt:lpstr>RESULTADOS DESPUES DE LA INTERVENCIÓN DEL TALLER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akire</dc:creator>
  <cp:lastModifiedBy>Profile</cp:lastModifiedBy>
  <cp:revision>36</cp:revision>
  <dcterms:created xsi:type="dcterms:W3CDTF">2017-06-25T20:25:39Z</dcterms:created>
  <dcterms:modified xsi:type="dcterms:W3CDTF">2017-07-17T18:07:43Z</dcterms:modified>
</cp:coreProperties>
</file>