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74" r:id="rId3"/>
    <p:sldId id="284" r:id="rId4"/>
    <p:sldId id="269" r:id="rId5"/>
    <p:sldId id="273" r:id="rId6"/>
    <p:sldId id="261" r:id="rId7"/>
    <p:sldId id="259" r:id="rId8"/>
    <p:sldId id="267" r:id="rId9"/>
    <p:sldId id="260" r:id="rId10"/>
    <p:sldId id="276" r:id="rId11"/>
    <p:sldId id="285" r:id="rId12"/>
    <p:sldId id="287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i Donia" initials="A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A8E"/>
    <a:srgbClr val="FEE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 #</c:v>
                </c:pt>
              </c:strCache>
            </c:strRef>
          </c:tx>
          <c:spPr>
            <a:solidFill>
              <a:schemeClr val="accent2">
                <a:alpha val="40000"/>
              </a:schemeClr>
            </a:solidFill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32-4886-8998-D746635E4AAD}"/>
              </c:ext>
            </c:extLst>
          </c:dPt>
          <c:dPt>
            <c:idx val="1"/>
            <c:bubble3D val="0"/>
            <c:spPr>
              <a:solidFill>
                <a:schemeClr val="accent2">
                  <a:alpha val="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B32-4886-8998-D746635E4AAD}"/>
              </c:ext>
            </c:extLst>
          </c:dPt>
          <c:cat>
            <c:strRef>
              <c:f>Sheet1!$A$2:$A$3</c:f>
              <c:strCache>
                <c:ptCount val="2"/>
                <c:pt idx="0">
                  <c:v>Data</c:v>
                </c:pt>
                <c:pt idx="1">
                  <c:v>Differnce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32-4886-8998-D746635E4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 #</c:v>
                </c:pt>
              </c:strCache>
            </c:strRef>
          </c:tx>
          <c:spPr>
            <a:solidFill>
              <a:schemeClr val="accent2">
                <a:alpha val="40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24-4802-9BE4-B55F4E040823}"/>
              </c:ext>
            </c:extLst>
          </c:dPt>
          <c:dPt>
            <c:idx val="1"/>
            <c:bubble3D val="0"/>
            <c:spPr>
              <a:solidFill>
                <a:schemeClr val="accent2">
                  <a:alpha val="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24-4802-9BE4-B55F4E040823}"/>
              </c:ext>
            </c:extLst>
          </c:dPt>
          <c:cat>
            <c:strRef>
              <c:f>Sheet1!$A$2:$A$3</c:f>
              <c:strCache>
                <c:ptCount val="2"/>
                <c:pt idx="0">
                  <c:v>Data</c:v>
                </c:pt>
                <c:pt idx="1">
                  <c:v>Differnce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724-4802-9BE4-B55F4E0408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 #</c:v>
                </c:pt>
              </c:strCache>
            </c:strRef>
          </c:tx>
          <c:spPr>
            <a:solidFill>
              <a:schemeClr val="accent2">
                <a:alpha val="40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9B-4F62-9125-97D7F7D1F432}"/>
              </c:ext>
            </c:extLst>
          </c:dPt>
          <c:dPt>
            <c:idx val="1"/>
            <c:bubble3D val="0"/>
            <c:spPr>
              <a:solidFill>
                <a:schemeClr val="accent2">
                  <a:alpha val="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9B-4F62-9125-97D7F7D1F432}"/>
              </c:ext>
            </c:extLst>
          </c:dPt>
          <c:cat>
            <c:strRef>
              <c:f>Sheet1!$A$2:$A$3</c:f>
              <c:strCache>
                <c:ptCount val="2"/>
                <c:pt idx="0">
                  <c:v>Data</c:v>
                </c:pt>
                <c:pt idx="1">
                  <c:v>Differnce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79B-4F62-9125-97D7F7D1F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425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4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2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7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7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67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500BC8D4-639C-4EEF-A03B-A0F4F01C8734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D7A0A5A0-BACD-4D5E-80EC-5B570C7D1447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lumMod val="1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81609"/>
            <a:ext cx="7772400" cy="933451"/>
          </a:xfrm>
        </p:spPr>
        <p:txBody>
          <a:bodyPr anchor="b">
            <a:normAutofit/>
          </a:bodyPr>
          <a:lstStyle>
            <a:lvl1pPr algn="ctr"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6000"/>
            <a:ext cx="6400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425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34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23078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6128" y="160348"/>
            <a:ext cx="6019802" cy="525463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1524001" y="1092200"/>
            <a:ext cx="5181602" cy="51816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8701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e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295400"/>
            <a:ext cx="6019800" cy="4978400"/>
          </a:xfrm>
        </p:spPr>
        <p:txBody>
          <a:bodyPr>
            <a:normAutofit/>
          </a:bodyPr>
          <a:lstStyle>
            <a:lvl1pPr marL="128576" indent="-128576">
              <a:buFont typeface="Arial" pitchFamily="34" charset="0"/>
              <a:buChar char="•"/>
              <a:defRPr sz="18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471440" indent="-128576">
              <a:buFont typeface="Arial" pitchFamily="34" charset="0"/>
              <a:buChar char="•"/>
              <a:defRPr sz="1500"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 marL="814307" indent="-128576">
              <a:buFont typeface="Arial" pitchFamily="34" charset="0"/>
              <a:buChar char="•"/>
              <a:defRPr sz="1425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1157173" indent="-128576">
              <a:buFont typeface="Arial" pitchFamily="34" charset="0"/>
              <a:buChar char="•"/>
              <a:defRPr sz="1200"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 marL="1500038" indent="-128576">
              <a:buFont typeface="Arial" pitchFamily="34" charset="0"/>
              <a:buChar char="•"/>
              <a:defRPr sz="1200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79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ight Backgro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971800" y="1295400"/>
            <a:ext cx="5943600" cy="49784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8530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Sid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819400" y="1295400"/>
            <a:ext cx="6172200" cy="48768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3296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084397"/>
            <a:ext cx="7086600" cy="1362075"/>
          </a:xfrm>
        </p:spPr>
        <p:txBody>
          <a:bodyPr anchor="t"/>
          <a:lstStyle>
            <a:lvl1pPr algn="l">
              <a:defRPr sz="3000" b="0" cap="all">
                <a:solidFill>
                  <a:schemeClr val="bg1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584206"/>
            <a:ext cx="70866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bg1">
                    <a:lumMod val="10000"/>
                  </a:schemeClr>
                </a:solidFill>
              </a:defRPr>
            </a:lvl1pPr>
            <a:lvl2pPr marL="34286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2pPr>
            <a:lvl3pPr marL="6857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598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4pPr>
            <a:lvl5pPr marL="1371464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5pPr>
            <a:lvl6pPr marL="1714331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6pPr>
            <a:lvl7pPr marL="205719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7pPr>
            <a:lvl8pPr marL="240006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8pPr>
            <a:lvl9pPr marL="274292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735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498600"/>
            <a:ext cx="1929114" cy="3048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98600"/>
            <a:ext cx="1929114" cy="3048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92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25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9400" y="304809"/>
            <a:ext cx="3732334" cy="639763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66" indent="0">
              <a:buNone/>
              <a:defRPr sz="1500" b="1"/>
            </a:lvl2pPr>
            <a:lvl3pPr marL="685732" indent="0">
              <a:buNone/>
              <a:defRPr sz="1425" b="1"/>
            </a:lvl3pPr>
            <a:lvl4pPr marL="1028598" indent="0">
              <a:buNone/>
              <a:defRPr sz="1200" b="1"/>
            </a:lvl4pPr>
            <a:lvl5pPr marL="1371464" indent="0">
              <a:buNone/>
              <a:defRPr sz="1200" b="1"/>
            </a:lvl5pPr>
            <a:lvl6pPr marL="1714331" indent="0">
              <a:buNone/>
              <a:defRPr sz="1200" b="1"/>
            </a:lvl6pPr>
            <a:lvl7pPr marL="2057195" indent="0">
              <a:buNone/>
              <a:defRPr sz="1200" b="1"/>
            </a:lvl7pPr>
            <a:lvl8pPr marL="2400060" indent="0">
              <a:buNone/>
              <a:defRPr sz="1200" b="1"/>
            </a:lvl8pPr>
            <a:lvl9pPr marL="2742926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1066810"/>
            <a:ext cx="3732334" cy="5105399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425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58000" y="304809"/>
            <a:ext cx="3733800" cy="639763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66" indent="0">
              <a:buNone/>
              <a:defRPr sz="1500" b="1"/>
            </a:lvl2pPr>
            <a:lvl3pPr marL="685732" indent="0">
              <a:buNone/>
              <a:defRPr sz="1425" b="1"/>
            </a:lvl3pPr>
            <a:lvl4pPr marL="1028598" indent="0">
              <a:buNone/>
              <a:defRPr sz="1200" b="1"/>
            </a:lvl4pPr>
            <a:lvl5pPr marL="1371464" indent="0">
              <a:buNone/>
              <a:defRPr sz="1200" b="1"/>
            </a:lvl5pPr>
            <a:lvl6pPr marL="1714331" indent="0">
              <a:buNone/>
              <a:defRPr sz="1200" b="1"/>
            </a:lvl6pPr>
            <a:lvl7pPr marL="2057195" indent="0">
              <a:buNone/>
              <a:defRPr sz="1200" b="1"/>
            </a:lvl7pPr>
            <a:lvl8pPr marL="2400060" indent="0">
              <a:buNone/>
              <a:defRPr sz="1200" b="1"/>
            </a:lvl8pPr>
            <a:lvl9pPr marL="2742926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58000" y="1066810"/>
            <a:ext cx="3733800" cy="5105399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425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1500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0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0235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8" y="23471"/>
            <a:ext cx="5726575" cy="674688"/>
          </a:xfrm>
        </p:spPr>
        <p:txBody>
          <a:bodyPr anchor="ctr" anchorCtr="0"/>
          <a:lstStyle>
            <a:lvl1pPr algn="l">
              <a:defRPr sz="1500" b="1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715531"/>
            <a:ext cx="3962400" cy="342694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1803400"/>
            <a:ext cx="2286000" cy="3657600"/>
          </a:xfrm>
        </p:spPr>
        <p:txBody>
          <a:bodyPr anchor="ctr" anchorCtr="0"/>
          <a:lstStyle>
            <a:lvl1pPr marL="0" indent="0" algn="ctr">
              <a:buNone/>
              <a:defRPr sz="1125">
                <a:solidFill>
                  <a:schemeClr val="bg1">
                    <a:lumMod val="90000"/>
                  </a:schemeClr>
                </a:solidFill>
              </a:defRPr>
            </a:lvl1pPr>
            <a:lvl2pPr marL="342866" indent="0">
              <a:buNone/>
              <a:defRPr sz="900"/>
            </a:lvl2pPr>
            <a:lvl3pPr marL="685732" indent="0">
              <a:buNone/>
              <a:defRPr sz="675"/>
            </a:lvl3pPr>
            <a:lvl4pPr marL="1028598" indent="0">
              <a:buNone/>
              <a:defRPr sz="675"/>
            </a:lvl4pPr>
            <a:lvl5pPr marL="1371464" indent="0">
              <a:buNone/>
              <a:defRPr sz="675"/>
            </a:lvl5pPr>
            <a:lvl6pPr marL="1714331" indent="0">
              <a:buNone/>
              <a:defRPr sz="675"/>
            </a:lvl6pPr>
            <a:lvl7pPr marL="2057195" indent="0">
              <a:buNone/>
              <a:defRPr sz="675"/>
            </a:lvl7pPr>
            <a:lvl8pPr marL="2400060" indent="0">
              <a:buNone/>
              <a:defRPr sz="675"/>
            </a:lvl8pPr>
            <a:lvl9pPr marL="2742926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1949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4792670"/>
            <a:ext cx="5486400" cy="566739"/>
          </a:xfrm>
        </p:spPr>
        <p:txBody>
          <a:bodyPr anchor="b"/>
          <a:lstStyle>
            <a:lvl1pPr algn="l"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71800" y="177800"/>
            <a:ext cx="5943600" cy="4470400"/>
          </a:xfrm>
        </p:spPr>
        <p:txBody>
          <a:bodyPr/>
          <a:lstStyle>
            <a:lvl1pPr marL="0" indent="0">
              <a:buNone/>
              <a:defRPr sz="2400"/>
            </a:lvl1pPr>
            <a:lvl2pPr marL="342866" indent="0">
              <a:buNone/>
              <a:defRPr sz="2100"/>
            </a:lvl2pPr>
            <a:lvl3pPr marL="685732" indent="0">
              <a:buNone/>
              <a:defRPr sz="1800"/>
            </a:lvl3pPr>
            <a:lvl4pPr marL="1028598" indent="0">
              <a:buNone/>
              <a:defRPr sz="1500"/>
            </a:lvl4pPr>
            <a:lvl5pPr marL="1371464" indent="0">
              <a:buNone/>
              <a:defRPr sz="1500"/>
            </a:lvl5pPr>
            <a:lvl6pPr marL="1714331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26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24200" y="5359411"/>
            <a:ext cx="5486400" cy="804863"/>
          </a:xfrm>
        </p:spPr>
        <p:txBody>
          <a:bodyPr/>
          <a:lstStyle>
            <a:lvl1pPr marL="0" indent="0">
              <a:buNone/>
              <a:defRPr sz="1125">
                <a:solidFill>
                  <a:schemeClr val="bg1">
                    <a:lumMod val="90000"/>
                  </a:schemeClr>
                </a:solidFill>
              </a:defRPr>
            </a:lvl1pPr>
            <a:lvl2pPr marL="342866" indent="0">
              <a:buNone/>
              <a:defRPr sz="900"/>
            </a:lvl2pPr>
            <a:lvl3pPr marL="685732" indent="0">
              <a:buNone/>
              <a:defRPr sz="675"/>
            </a:lvl3pPr>
            <a:lvl4pPr marL="1028598" indent="0">
              <a:buNone/>
              <a:defRPr sz="675"/>
            </a:lvl4pPr>
            <a:lvl5pPr marL="1371464" indent="0">
              <a:buNone/>
              <a:defRPr sz="675"/>
            </a:lvl5pPr>
            <a:lvl6pPr marL="1714331" indent="0">
              <a:buNone/>
              <a:defRPr sz="675"/>
            </a:lvl6pPr>
            <a:lvl7pPr marL="2057195" indent="0">
              <a:buNone/>
              <a:defRPr sz="675"/>
            </a:lvl7pPr>
            <a:lvl8pPr marL="2400060" indent="0">
              <a:buNone/>
              <a:defRPr sz="675"/>
            </a:lvl8pPr>
            <a:lvl9pPr marL="2742926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882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7900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6200" y="304808"/>
            <a:ext cx="9906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7162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4512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/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362200" y="1422400"/>
            <a:ext cx="4648200" cy="838200"/>
          </a:xfrm>
        </p:spPr>
        <p:txBody>
          <a:bodyPr anchor="ctr">
            <a:normAutofit/>
          </a:bodyPr>
          <a:lstStyle>
            <a:lvl1pPr marL="42859" indent="0">
              <a:buFontTx/>
              <a:buNone/>
              <a:defRPr sz="1425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362200" y="2260600"/>
            <a:ext cx="4648200" cy="838200"/>
          </a:xfrm>
        </p:spPr>
        <p:txBody>
          <a:bodyPr anchor="ctr">
            <a:normAutofit/>
          </a:bodyPr>
          <a:lstStyle>
            <a:lvl1pPr marL="42859" indent="0">
              <a:buFontTx/>
              <a:buNone/>
              <a:defRPr sz="1425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362200" y="3098800"/>
            <a:ext cx="4648200" cy="838200"/>
          </a:xfrm>
        </p:spPr>
        <p:txBody>
          <a:bodyPr anchor="ctr">
            <a:normAutofit/>
          </a:bodyPr>
          <a:lstStyle>
            <a:lvl1pPr marL="42859" indent="0">
              <a:buFontTx/>
              <a:buNone/>
              <a:defRPr sz="1425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2362200" y="3937000"/>
            <a:ext cx="4648200" cy="838200"/>
          </a:xfrm>
        </p:spPr>
        <p:txBody>
          <a:bodyPr anchor="ctr">
            <a:normAutofit/>
          </a:bodyPr>
          <a:lstStyle>
            <a:lvl1pPr marL="42859" indent="0">
              <a:buFontTx/>
              <a:buNone/>
              <a:defRPr sz="1425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77808"/>
            <a:ext cx="6553202" cy="5254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16147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/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629400" y="2234527"/>
            <a:ext cx="1905000" cy="3937676"/>
          </a:xfrm>
        </p:spPr>
        <p:txBody>
          <a:bodyPr anchor="ctr" anchorCtr="0">
            <a:normAutofit/>
          </a:bodyPr>
          <a:lstStyle>
            <a:lvl1pPr marL="42859" indent="0" algn="ctr">
              <a:buFontTx/>
              <a:buNone/>
              <a:defRPr sz="142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581400" y="2209808"/>
            <a:ext cx="1905000" cy="3977605"/>
          </a:xfrm>
        </p:spPr>
        <p:txBody>
          <a:bodyPr anchor="ctr" anchorCtr="0">
            <a:normAutofit/>
          </a:bodyPr>
          <a:lstStyle>
            <a:lvl1pPr marL="42859" indent="0" algn="ctr">
              <a:buFontTx/>
              <a:buNone/>
              <a:defRPr sz="142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33400" y="2234527"/>
            <a:ext cx="1905000" cy="3937676"/>
          </a:xfrm>
        </p:spPr>
        <p:txBody>
          <a:bodyPr anchor="ctr" anchorCtr="0">
            <a:normAutofit/>
          </a:bodyPr>
          <a:lstStyle>
            <a:lvl1pPr marL="42859" indent="0" algn="ctr">
              <a:buFontTx/>
              <a:buNone/>
              <a:defRPr sz="142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77808"/>
            <a:ext cx="6553202" cy="525463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7439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304800"/>
            <a:ext cx="3276600" cy="3124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304806"/>
            <a:ext cx="4495800" cy="3125315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914400" y="3429000"/>
            <a:ext cx="3276600" cy="3048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191000" y="3429000"/>
            <a:ext cx="4648200" cy="3048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634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762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7559675"/>
            <a:ext cx="28956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>
              <a:solidFill>
                <a:srgbClr val="F7291E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7559675"/>
            <a:ext cx="21336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81582BD6-FC20-4557-852B-8433F8572D30}" type="slidenum">
              <a:rPr lang="en-US" smtClean="0">
                <a:solidFill>
                  <a:srgbClr val="F7291E">
                    <a:lumMod val="60000"/>
                    <a:lumOff val="40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F7291E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sz="half" idx="15"/>
          </p:nvPr>
        </p:nvSpPr>
        <p:spPr>
          <a:xfrm>
            <a:off x="685805" y="-2235199"/>
            <a:ext cx="2514597" cy="251460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6"/>
          </p:nvPr>
        </p:nvSpPr>
        <p:spPr>
          <a:xfrm>
            <a:off x="3390896" y="-2235199"/>
            <a:ext cx="2514600" cy="251460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7"/>
          </p:nvPr>
        </p:nvSpPr>
        <p:spPr>
          <a:xfrm>
            <a:off x="6095996" y="-2235199"/>
            <a:ext cx="2514600" cy="251460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177808"/>
            <a:ext cx="6553202" cy="525463"/>
          </a:xfrm>
        </p:spPr>
        <p:txBody>
          <a:bodyPr/>
          <a:lstStyle>
            <a:lvl1pPr algn="l"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78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71801" y="177808"/>
            <a:ext cx="6019802" cy="525463"/>
          </a:xfrm>
        </p:spPr>
        <p:txBody>
          <a:bodyPr/>
          <a:lstStyle>
            <a:lvl1pPr algn="l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2971800" y="990600"/>
            <a:ext cx="6019800" cy="51816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6612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Light Backgro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971800" y="1295400"/>
            <a:ext cx="5943600" cy="49784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67126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No Sid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76598" y="1295400"/>
            <a:ext cx="6172200" cy="48768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398" y="381011"/>
            <a:ext cx="6553202" cy="5254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64230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9400" y="304809"/>
            <a:ext cx="3732334" cy="639763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66" indent="0">
              <a:buNone/>
              <a:defRPr sz="1500" b="1"/>
            </a:lvl2pPr>
            <a:lvl3pPr marL="685732" indent="0">
              <a:buNone/>
              <a:defRPr sz="1425" b="1"/>
            </a:lvl3pPr>
            <a:lvl4pPr marL="1028598" indent="0">
              <a:buNone/>
              <a:defRPr sz="1200" b="1"/>
            </a:lvl4pPr>
            <a:lvl5pPr marL="1371464" indent="0">
              <a:buNone/>
              <a:defRPr sz="1200" b="1"/>
            </a:lvl5pPr>
            <a:lvl6pPr marL="1714331" indent="0">
              <a:buNone/>
              <a:defRPr sz="1200" b="1"/>
            </a:lvl6pPr>
            <a:lvl7pPr marL="2057195" indent="0">
              <a:buNone/>
              <a:defRPr sz="1200" b="1"/>
            </a:lvl7pPr>
            <a:lvl8pPr marL="2400060" indent="0">
              <a:buNone/>
              <a:defRPr sz="1200" b="1"/>
            </a:lvl8pPr>
            <a:lvl9pPr marL="2742926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1066810"/>
            <a:ext cx="3732334" cy="5105399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425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58000" y="304809"/>
            <a:ext cx="3733800" cy="639763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66" indent="0">
              <a:buNone/>
              <a:defRPr sz="1500" b="1"/>
            </a:lvl2pPr>
            <a:lvl3pPr marL="685732" indent="0">
              <a:buNone/>
              <a:defRPr sz="1425" b="1"/>
            </a:lvl3pPr>
            <a:lvl4pPr marL="1028598" indent="0">
              <a:buNone/>
              <a:defRPr sz="1200" b="1"/>
            </a:lvl4pPr>
            <a:lvl5pPr marL="1371464" indent="0">
              <a:buNone/>
              <a:defRPr sz="1200" b="1"/>
            </a:lvl5pPr>
            <a:lvl6pPr marL="1714331" indent="0">
              <a:buNone/>
              <a:defRPr sz="1200" b="1"/>
            </a:lvl6pPr>
            <a:lvl7pPr marL="2057195" indent="0">
              <a:buNone/>
              <a:defRPr sz="1200" b="1"/>
            </a:lvl7pPr>
            <a:lvl8pPr marL="2400060" indent="0">
              <a:buNone/>
              <a:defRPr sz="1200" b="1"/>
            </a:lvl8pPr>
            <a:lvl9pPr marL="2742926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58000" y="1066810"/>
            <a:ext cx="3733800" cy="5105399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425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12315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genda/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362200" y="1422400"/>
            <a:ext cx="4648200" cy="838200"/>
          </a:xfrm>
        </p:spPr>
        <p:txBody>
          <a:bodyPr anchor="ctr">
            <a:normAutofit/>
          </a:bodyPr>
          <a:lstStyle>
            <a:lvl1pPr marL="42859" indent="0">
              <a:buFontTx/>
              <a:buNone/>
              <a:defRPr sz="1425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362200" y="2260600"/>
            <a:ext cx="4648200" cy="838200"/>
          </a:xfrm>
        </p:spPr>
        <p:txBody>
          <a:bodyPr anchor="ctr">
            <a:normAutofit/>
          </a:bodyPr>
          <a:lstStyle>
            <a:lvl1pPr marL="42859" indent="0">
              <a:buFontTx/>
              <a:buNone/>
              <a:defRPr sz="1425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362200" y="3098800"/>
            <a:ext cx="4648200" cy="838200"/>
          </a:xfrm>
        </p:spPr>
        <p:txBody>
          <a:bodyPr anchor="ctr">
            <a:normAutofit/>
          </a:bodyPr>
          <a:lstStyle>
            <a:lvl1pPr marL="42859" indent="0">
              <a:buFontTx/>
              <a:buNone/>
              <a:defRPr sz="1425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2362200" y="3937000"/>
            <a:ext cx="4648200" cy="838200"/>
          </a:xfrm>
        </p:spPr>
        <p:txBody>
          <a:bodyPr anchor="ctr">
            <a:normAutofit/>
          </a:bodyPr>
          <a:lstStyle>
            <a:lvl1pPr marL="42859" indent="0">
              <a:buFontTx/>
              <a:buNone/>
              <a:defRPr sz="1425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0540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304800"/>
            <a:ext cx="3276600" cy="3124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304806"/>
            <a:ext cx="4495800" cy="3125315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914400" y="3429000"/>
            <a:ext cx="3276600" cy="3048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191000" y="3429000"/>
            <a:ext cx="4648200" cy="3048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34791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7559675"/>
            <a:ext cx="2895600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7559675"/>
            <a:ext cx="2133600" cy="365125"/>
          </a:xfrm>
        </p:spPr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381005" y="3225812"/>
            <a:ext cx="2514597" cy="3352799"/>
          </a:xfrm>
        </p:spPr>
        <p:txBody>
          <a:bodyPr lIns="365726" tIns="0" rIns="243817">
            <a:normAutofit/>
          </a:bodyPr>
          <a:lstStyle>
            <a:lvl1pPr>
              <a:lnSpc>
                <a:spcPts val="1500"/>
              </a:lnSpc>
              <a:defRPr sz="1425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3086102" y="3225812"/>
            <a:ext cx="2514597" cy="3352799"/>
          </a:xfrm>
        </p:spPr>
        <p:txBody>
          <a:bodyPr lIns="365726" tIns="0" rIns="243817">
            <a:normAutofit/>
          </a:bodyPr>
          <a:lstStyle>
            <a:lvl1pPr>
              <a:lnSpc>
                <a:spcPts val="1500"/>
              </a:lnSpc>
              <a:defRPr sz="1425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5791199" y="3225812"/>
            <a:ext cx="2514597" cy="3352799"/>
          </a:xfrm>
        </p:spPr>
        <p:txBody>
          <a:bodyPr lIns="365726" tIns="0" rIns="243817">
            <a:normAutofit/>
          </a:bodyPr>
          <a:lstStyle>
            <a:lvl1pPr>
              <a:lnSpc>
                <a:spcPts val="1500"/>
              </a:lnSpc>
              <a:defRPr sz="1425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5"/>
          </p:nvPr>
        </p:nvSpPr>
        <p:spPr>
          <a:xfrm>
            <a:off x="381005" y="711201"/>
            <a:ext cx="2514597" cy="251460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6"/>
          </p:nvPr>
        </p:nvSpPr>
        <p:spPr>
          <a:xfrm>
            <a:off x="3086096" y="711201"/>
            <a:ext cx="2514600" cy="251460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7"/>
          </p:nvPr>
        </p:nvSpPr>
        <p:spPr>
          <a:xfrm>
            <a:off x="5791196" y="711201"/>
            <a:ext cx="2514600" cy="251460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77808"/>
            <a:ext cx="6553202" cy="525463"/>
          </a:xfrm>
        </p:spPr>
        <p:txBody>
          <a:bodyPr/>
          <a:lstStyle>
            <a:lvl1pPr algn="l"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305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0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25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25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5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0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3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25"/>
            </a:lvl2pPr>
            <a:lvl3pPr marL="685783" indent="0">
              <a:buNone/>
              <a:defRPr sz="900"/>
            </a:lvl3pPr>
            <a:lvl4pPr marL="1028675" indent="0">
              <a:buNone/>
              <a:defRPr sz="825"/>
            </a:lvl4pPr>
            <a:lvl5pPr marL="1371566" indent="0">
              <a:buNone/>
              <a:defRPr sz="825"/>
            </a:lvl5pPr>
            <a:lvl6pPr marL="1714457" indent="0">
              <a:buNone/>
              <a:defRPr sz="825"/>
            </a:lvl6pPr>
            <a:lvl7pPr marL="2057348" indent="0">
              <a:buNone/>
              <a:defRPr sz="825"/>
            </a:lvl7pPr>
            <a:lvl8pPr marL="2400240" indent="0">
              <a:buNone/>
              <a:defRPr sz="825"/>
            </a:lvl8pPr>
            <a:lvl9pPr marL="2743132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3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25"/>
            </a:lvl2pPr>
            <a:lvl3pPr marL="685783" indent="0">
              <a:buNone/>
              <a:defRPr sz="900"/>
            </a:lvl3pPr>
            <a:lvl4pPr marL="1028675" indent="0">
              <a:buNone/>
              <a:defRPr sz="825"/>
            </a:lvl4pPr>
            <a:lvl5pPr marL="1371566" indent="0">
              <a:buNone/>
              <a:defRPr sz="825"/>
            </a:lvl5pPr>
            <a:lvl6pPr marL="1714457" indent="0">
              <a:buNone/>
              <a:defRPr sz="825"/>
            </a:lvl6pPr>
            <a:lvl7pPr marL="2057348" indent="0">
              <a:buNone/>
              <a:defRPr sz="825"/>
            </a:lvl7pPr>
            <a:lvl8pPr marL="2400240" indent="0">
              <a:buNone/>
              <a:defRPr sz="825"/>
            </a:lvl8pPr>
            <a:lvl9pPr marL="2743132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2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rgbClr val="F8F8F8"/>
            </a:gs>
            <a:gs pos="24000">
              <a:srgbClr val="FCFCFC"/>
            </a:gs>
            <a:gs pos="0">
              <a:schemeClr val="bg1">
                <a:lumMod val="85000"/>
              </a:schemeClr>
            </a:gs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E2CC0-2DE1-47FA-93A8-E25392926AC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C5882-E072-4656-9016-61E7A498A4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0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82000">
              <a:schemeClr val="tx1">
                <a:lumMod val="85000"/>
                <a:lumOff val="15000"/>
              </a:schemeClr>
            </a:gs>
            <a:gs pos="99167">
              <a:schemeClr val="tx1">
                <a:lumMod val="95000"/>
                <a:lumOff val="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867400" y="3835400"/>
            <a:ext cx="9525000" cy="70104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 defTabSz="685732"/>
            <a:endParaRPr lang="en-US" sz="1425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32"/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732"/>
              <a:t>7/17/2017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32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121909" tIns="60954" rIns="121909" bIns="6095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32"/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732"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24200" y="990600"/>
            <a:ext cx="5638800" cy="5181600"/>
          </a:xfrm>
          <a:prstGeom prst="rect">
            <a:avLst/>
          </a:prstGeom>
        </p:spPr>
        <p:txBody>
          <a:bodyPr vert="horz" lIns="121909" tIns="60954" rIns="121909" bIns="60954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1" y="177808"/>
            <a:ext cx="6553202" cy="525463"/>
          </a:xfrm>
          <a:prstGeom prst="rect">
            <a:avLst/>
          </a:prstGeom>
        </p:spPr>
        <p:txBody>
          <a:bodyPr vert="horz" lIns="121909" tIns="60954" rIns="121909" bIns="60954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411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</p:sldLayoutIdLst>
  <p:txStyles>
    <p:titleStyle>
      <a:lvl1pPr algn="r" defTabSz="685732" rtl="0" eaLnBrk="1" latinLnBrk="0" hangingPunct="1">
        <a:spcBef>
          <a:spcPct val="0"/>
        </a:spcBef>
        <a:buNone/>
        <a:defRPr sz="21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685732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1pPr>
      <a:lvl2pPr marL="0" indent="0" algn="l" defTabSz="685732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2pPr>
      <a:lvl3pPr marL="0" indent="0" algn="l" defTabSz="685732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3pPr>
      <a:lvl4pPr marL="0" indent="0" algn="l" defTabSz="685732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0" indent="0" algn="l" defTabSz="685732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1885762" indent="-171433" algn="l" defTabSz="685732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28" indent="-171433" algn="l" defTabSz="685732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4" indent="-171433" algn="l" defTabSz="685732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1" indent="-171433" algn="l" defTabSz="685732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1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2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/>
          <p:cNvSpPr/>
          <p:nvPr/>
        </p:nvSpPr>
        <p:spPr>
          <a:xfrm>
            <a:off x="0" y="3736054"/>
            <a:ext cx="9144000" cy="3121946"/>
          </a:xfrm>
          <a:custGeom>
            <a:avLst/>
            <a:gdLst/>
            <a:ahLst/>
            <a:cxnLst/>
            <a:rect l="l" t="t" r="r" b="b"/>
            <a:pathLst>
              <a:path w="12192000" h="3019595">
                <a:moveTo>
                  <a:pt x="6008455" y="0"/>
                </a:moveTo>
                <a:cubicBezTo>
                  <a:pt x="8590917" y="0"/>
                  <a:pt x="10864958" y="480142"/>
                  <a:pt x="12192000" y="1208438"/>
                </a:cubicBezTo>
                <a:lnTo>
                  <a:pt x="12192000" y="3019595"/>
                </a:lnTo>
                <a:lnTo>
                  <a:pt x="0" y="3019595"/>
                </a:lnTo>
                <a:lnTo>
                  <a:pt x="0" y="1117438"/>
                </a:lnTo>
                <a:cubicBezTo>
                  <a:pt x="1345962" y="440165"/>
                  <a:pt x="3535838" y="0"/>
                  <a:pt x="6008455" y="0"/>
                </a:cubicBezTo>
                <a:close/>
              </a:path>
            </a:pathLst>
          </a:custGeom>
          <a:solidFill>
            <a:schemeClr val="bg1">
              <a:lumMod val="65000"/>
              <a:alpha val="46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425"/>
          </a:p>
        </p:txBody>
      </p:sp>
      <p:sp>
        <p:nvSpPr>
          <p:cNvPr id="5" name="TextBox 4"/>
          <p:cNvSpPr txBox="1"/>
          <p:nvPr/>
        </p:nvSpPr>
        <p:spPr>
          <a:xfrm>
            <a:off x="996893" y="317965"/>
            <a:ext cx="6628109" cy="1661990"/>
          </a:xfrm>
          <a:prstGeom prst="rect">
            <a:avLst/>
          </a:prstGeom>
          <a:noFill/>
        </p:spPr>
        <p:txBody>
          <a:bodyPr wrap="square" lIns="68579" tIns="34289" rIns="68579" bIns="34289" rtlCol="0" anchor="ctr" anchorCtr="0">
            <a:normAutofit fontScale="40000" lnSpcReduction="20000"/>
          </a:bodyPr>
          <a:lstStyle/>
          <a:p>
            <a:pPr algn="ctr"/>
            <a:r>
              <a:rPr lang="en-US" sz="10425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TUTORIA ACADÉMICA POR COMPETENCIAS</a:t>
            </a:r>
            <a:endParaRPr lang="en-US" sz="10425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11275" y="1867924"/>
            <a:ext cx="1077722" cy="182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425"/>
          </a:p>
        </p:txBody>
      </p:sp>
      <p:sp>
        <p:nvSpPr>
          <p:cNvPr id="9" name="Rectangle 8"/>
          <p:cNvSpPr/>
          <p:nvPr/>
        </p:nvSpPr>
        <p:spPr>
          <a:xfrm>
            <a:off x="3488998" y="1867924"/>
            <a:ext cx="1077722" cy="182195"/>
          </a:xfrm>
          <a:prstGeom prst="rect">
            <a:avLst/>
          </a:pr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425"/>
          </a:p>
        </p:txBody>
      </p:sp>
      <p:sp>
        <p:nvSpPr>
          <p:cNvPr id="10" name="Rectangle 9"/>
          <p:cNvSpPr/>
          <p:nvPr/>
        </p:nvSpPr>
        <p:spPr>
          <a:xfrm>
            <a:off x="4566718" y="1867924"/>
            <a:ext cx="1077722" cy="182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425"/>
          </a:p>
        </p:txBody>
      </p:sp>
      <p:sp>
        <p:nvSpPr>
          <p:cNvPr id="11" name="Rectangle 10"/>
          <p:cNvSpPr/>
          <p:nvPr/>
        </p:nvSpPr>
        <p:spPr>
          <a:xfrm>
            <a:off x="5644441" y="1867924"/>
            <a:ext cx="1077722" cy="18219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425"/>
          </a:p>
        </p:txBody>
      </p:sp>
      <p:grpSp>
        <p:nvGrpSpPr>
          <p:cNvPr id="36" name="Group 35"/>
          <p:cNvGrpSpPr/>
          <p:nvPr/>
        </p:nvGrpSpPr>
        <p:grpSpPr>
          <a:xfrm>
            <a:off x="296729" y="3836136"/>
            <a:ext cx="1224185" cy="1224185"/>
            <a:chOff x="3787018" y="2085173"/>
            <a:chExt cx="1632247" cy="1632247"/>
          </a:xfrm>
        </p:grpSpPr>
        <p:grpSp>
          <p:nvGrpSpPr>
            <p:cNvPr id="12" name="Group 11"/>
            <p:cNvGrpSpPr/>
            <p:nvPr/>
          </p:nvGrpSpPr>
          <p:grpSpPr>
            <a:xfrm>
              <a:off x="3787018" y="2085173"/>
              <a:ext cx="1632247" cy="1632247"/>
              <a:chOff x="2166638" y="2050991"/>
              <a:chExt cx="1632247" cy="1632247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2166638" y="2050991"/>
                <a:ext cx="1632247" cy="163224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346099" y="2230452"/>
                <a:ext cx="1273324" cy="12733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330200" dist="38100" dir="6600000" algn="ctr" rotWithShape="0">
                  <a:srgbClr val="000000">
                    <a:alpha val="6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433833" y="2318186"/>
                <a:ext cx="1097856" cy="109785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4310149" y="2646948"/>
              <a:ext cx="587822" cy="595339"/>
              <a:chOff x="4073525" y="2566988"/>
              <a:chExt cx="620713" cy="628650"/>
            </a:xfrm>
            <a:solidFill>
              <a:schemeClr val="bg1"/>
            </a:solidFill>
          </p:grpSpPr>
          <p:sp>
            <p:nvSpPr>
              <p:cNvPr id="17" name="Freeform 5"/>
              <p:cNvSpPr>
                <a:spLocks noEditPoints="1"/>
              </p:cNvSpPr>
              <p:nvPr/>
            </p:nvSpPr>
            <p:spPr bwMode="auto">
              <a:xfrm>
                <a:off x="4073525" y="2566988"/>
                <a:ext cx="620713" cy="514350"/>
              </a:xfrm>
              <a:custGeom>
                <a:avLst/>
                <a:gdLst>
                  <a:gd name="T0" fmla="*/ 192 w 192"/>
                  <a:gd name="T1" fmla="*/ 118 h 157"/>
                  <a:gd name="T2" fmla="*/ 192 w 192"/>
                  <a:gd name="T3" fmla="*/ 3 h 157"/>
                  <a:gd name="T4" fmla="*/ 189 w 192"/>
                  <a:gd name="T5" fmla="*/ 0 h 157"/>
                  <a:gd name="T6" fmla="*/ 3 w 192"/>
                  <a:gd name="T7" fmla="*/ 0 h 157"/>
                  <a:gd name="T8" fmla="*/ 0 w 192"/>
                  <a:gd name="T9" fmla="*/ 3 h 157"/>
                  <a:gd name="T10" fmla="*/ 0 w 192"/>
                  <a:gd name="T11" fmla="*/ 154 h 157"/>
                  <a:gd name="T12" fmla="*/ 3 w 192"/>
                  <a:gd name="T13" fmla="*/ 157 h 157"/>
                  <a:gd name="T14" fmla="*/ 35 w 192"/>
                  <a:gd name="T15" fmla="*/ 157 h 157"/>
                  <a:gd name="T16" fmla="*/ 35 w 192"/>
                  <a:gd name="T17" fmla="*/ 150 h 157"/>
                  <a:gd name="T18" fmla="*/ 6 w 192"/>
                  <a:gd name="T19" fmla="*/ 150 h 157"/>
                  <a:gd name="T20" fmla="*/ 6 w 192"/>
                  <a:gd name="T21" fmla="*/ 6 h 157"/>
                  <a:gd name="T22" fmla="*/ 186 w 192"/>
                  <a:gd name="T23" fmla="*/ 6 h 157"/>
                  <a:gd name="T24" fmla="*/ 186 w 192"/>
                  <a:gd name="T25" fmla="*/ 115 h 157"/>
                  <a:gd name="T26" fmla="*/ 154 w 192"/>
                  <a:gd name="T27" fmla="*/ 115 h 157"/>
                  <a:gd name="T28" fmla="*/ 150 w 192"/>
                  <a:gd name="T29" fmla="*/ 118 h 157"/>
                  <a:gd name="T30" fmla="*/ 150 w 192"/>
                  <a:gd name="T31" fmla="*/ 150 h 157"/>
                  <a:gd name="T32" fmla="*/ 80 w 192"/>
                  <a:gd name="T33" fmla="*/ 150 h 157"/>
                  <a:gd name="T34" fmla="*/ 80 w 192"/>
                  <a:gd name="T35" fmla="*/ 157 h 157"/>
                  <a:gd name="T36" fmla="*/ 154 w 192"/>
                  <a:gd name="T37" fmla="*/ 157 h 157"/>
                  <a:gd name="T38" fmla="*/ 156 w 192"/>
                  <a:gd name="T39" fmla="*/ 156 h 157"/>
                  <a:gd name="T40" fmla="*/ 191 w 192"/>
                  <a:gd name="T41" fmla="*/ 121 h 157"/>
                  <a:gd name="T42" fmla="*/ 192 w 192"/>
                  <a:gd name="T43" fmla="*/ 120 h 157"/>
                  <a:gd name="T44" fmla="*/ 192 w 192"/>
                  <a:gd name="T45" fmla="*/ 119 h 157"/>
                  <a:gd name="T46" fmla="*/ 192 w 192"/>
                  <a:gd name="T47" fmla="*/ 118 h 157"/>
                  <a:gd name="T48" fmla="*/ 157 w 192"/>
                  <a:gd name="T49" fmla="*/ 122 h 157"/>
                  <a:gd name="T50" fmla="*/ 181 w 192"/>
                  <a:gd name="T51" fmla="*/ 122 h 157"/>
                  <a:gd name="T52" fmla="*/ 157 w 192"/>
                  <a:gd name="T53" fmla="*/ 146 h 157"/>
                  <a:gd name="T54" fmla="*/ 157 w 192"/>
                  <a:gd name="T55" fmla="*/ 122 h 157"/>
                  <a:gd name="T56" fmla="*/ 157 w 192"/>
                  <a:gd name="T57" fmla="*/ 122 h 157"/>
                  <a:gd name="T58" fmla="*/ 157 w 192"/>
                  <a:gd name="T59" fmla="*/ 122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92" h="157">
                    <a:moveTo>
                      <a:pt x="192" y="118"/>
                    </a:moveTo>
                    <a:cubicBezTo>
                      <a:pt x="192" y="3"/>
                      <a:pt x="192" y="3"/>
                      <a:pt x="192" y="3"/>
                    </a:cubicBezTo>
                    <a:cubicBezTo>
                      <a:pt x="192" y="1"/>
                      <a:pt x="191" y="0"/>
                      <a:pt x="189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54"/>
                      <a:pt x="0" y="154"/>
                      <a:pt x="0" y="154"/>
                    </a:cubicBezTo>
                    <a:cubicBezTo>
                      <a:pt x="0" y="156"/>
                      <a:pt x="1" y="157"/>
                      <a:pt x="3" y="157"/>
                    </a:cubicBezTo>
                    <a:cubicBezTo>
                      <a:pt x="35" y="157"/>
                      <a:pt x="35" y="157"/>
                      <a:pt x="35" y="157"/>
                    </a:cubicBezTo>
                    <a:cubicBezTo>
                      <a:pt x="35" y="150"/>
                      <a:pt x="35" y="150"/>
                      <a:pt x="35" y="150"/>
                    </a:cubicBezTo>
                    <a:cubicBezTo>
                      <a:pt x="6" y="150"/>
                      <a:pt x="6" y="150"/>
                      <a:pt x="6" y="150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186" y="6"/>
                      <a:pt x="186" y="6"/>
                      <a:pt x="186" y="6"/>
                    </a:cubicBezTo>
                    <a:cubicBezTo>
                      <a:pt x="186" y="115"/>
                      <a:pt x="186" y="115"/>
                      <a:pt x="186" y="115"/>
                    </a:cubicBezTo>
                    <a:cubicBezTo>
                      <a:pt x="154" y="115"/>
                      <a:pt x="154" y="115"/>
                      <a:pt x="154" y="115"/>
                    </a:cubicBezTo>
                    <a:cubicBezTo>
                      <a:pt x="152" y="115"/>
                      <a:pt x="150" y="116"/>
                      <a:pt x="150" y="118"/>
                    </a:cubicBezTo>
                    <a:cubicBezTo>
                      <a:pt x="150" y="150"/>
                      <a:pt x="150" y="150"/>
                      <a:pt x="150" y="150"/>
                    </a:cubicBezTo>
                    <a:cubicBezTo>
                      <a:pt x="80" y="150"/>
                      <a:pt x="80" y="150"/>
                      <a:pt x="80" y="150"/>
                    </a:cubicBezTo>
                    <a:cubicBezTo>
                      <a:pt x="80" y="157"/>
                      <a:pt x="80" y="157"/>
                      <a:pt x="80" y="157"/>
                    </a:cubicBezTo>
                    <a:cubicBezTo>
                      <a:pt x="154" y="157"/>
                      <a:pt x="154" y="157"/>
                      <a:pt x="154" y="157"/>
                    </a:cubicBezTo>
                    <a:cubicBezTo>
                      <a:pt x="155" y="157"/>
                      <a:pt x="155" y="156"/>
                      <a:pt x="156" y="156"/>
                    </a:cubicBezTo>
                    <a:cubicBezTo>
                      <a:pt x="191" y="121"/>
                      <a:pt x="191" y="121"/>
                      <a:pt x="191" y="121"/>
                    </a:cubicBezTo>
                    <a:cubicBezTo>
                      <a:pt x="191" y="120"/>
                      <a:pt x="191" y="120"/>
                      <a:pt x="192" y="120"/>
                    </a:cubicBezTo>
                    <a:cubicBezTo>
                      <a:pt x="192" y="119"/>
                      <a:pt x="192" y="119"/>
                      <a:pt x="192" y="119"/>
                    </a:cubicBezTo>
                    <a:cubicBezTo>
                      <a:pt x="192" y="119"/>
                      <a:pt x="192" y="119"/>
                      <a:pt x="192" y="118"/>
                    </a:cubicBezTo>
                    <a:close/>
                    <a:moveTo>
                      <a:pt x="157" y="122"/>
                    </a:moveTo>
                    <a:cubicBezTo>
                      <a:pt x="181" y="122"/>
                      <a:pt x="181" y="122"/>
                      <a:pt x="181" y="122"/>
                    </a:cubicBezTo>
                    <a:cubicBezTo>
                      <a:pt x="157" y="146"/>
                      <a:pt x="157" y="146"/>
                      <a:pt x="157" y="146"/>
                    </a:cubicBezTo>
                    <a:lnTo>
                      <a:pt x="157" y="122"/>
                    </a:lnTo>
                    <a:close/>
                    <a:moveTo>
                      <a:pt x="157" y="122"/>
                    </a:moveTo>
                    <a:cubicBezTo>
                      <a:pt x="157" y="122"/>
                      <a:pt x="157" y="122"/>
                      <a:pt x="157" y="122"/>
                    </a:cubicBezTo>
                  </a:path>
                </a:pathLst>
              </a:custGeom>
              <a:grpFill/>
              <a:ln w="3175">
                <a:noFill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18" name="Freeform 6"/>
              <p:cNvSpPr>
                <a:spLocks noEditPoints="1"/>
              </p:cNvSpPr>
              <p:nvPr/>
            </p:nvSpPr>
            <p:spPr bwMode="auto">
              <a:xfrm>
                <a:off x="4219575" y="2662238"/>
                <a:ext cx="80963" cy="533400"/>
              </a:xfrm>
              <a:custGeom>
                <a:avLst/>
                <a:gdLst>
                  <a:gd name="T0" fmla="*/ 15 w 25"/>
                  <a:gd name="T1" fmla="*/ 2 h 163"/>
                  <a:gd name="T2" fmla="*/ 13 w 25"/>
                  <a:gd name="T3" fmla="*/ 0 h 163"/>
                  <a:gd name="T4" fmla="*/ 10 w 25"/>
                  <a:gd name="T5" fmla="*/ 2 h 163"/>
                  <a:gd name="T6" fmla="*/ 0 w 25"/>
                  <a:gd name="T7" fmla="*/ 30 h 163"/>
                  <a:gd name="T8" fmla="*/ 0 w 25"/>
                  <a:gd name="T9" fmla="*/ 32 h 163"/>
                  <a:gd name="T10" fmla="*/ 0 w 25"/>
                  <a:gd name="T11" fmla="*/ 160 h 163"/>
                  <a:gd name="T12" fmla="*/ 3 w 25"/>
                  <a:gd name="T13" fmla="*/ 163 h 163"/>
                  <a:gd name="T14" fmla="*/ 22 w 25"/>
                  <a:gd name="T15" fmla="*/ 163 h 163"/>
                  <a:gd name="T16" fmla="*/ 25 w 25"/>
                  <a:gd name="T17" fmla="*/ 160 h 163"/>
                  <a:gd name="T18" fmla="*/ 25 w 25"/>
                  <a:gd name="T19" fmla="*/ 32 h 163"/>
                  <a:gd name="T20" fmla="*/ 25 w 25"/>
                  <a:gd name="T21" fmla="*/ 30 h 163"/>
                  <a:gd name="T22" fmla="*/ 15 w 25"/>
                  <a:gd name="T23" fmla="*/ 2 h 163"/>
                  <a:gd name="T24" fmla="*/ 6 w 25"/>
                  <a:gd name="T25" fmla="*/ 35 h 163"/>
                  <a:gd name="T26" fmla="*/ 9 w 25"/>
                  <a:gd name="T27" fmla="*/ 35 h 163"/>
                  <a:gd name="T28" fmla="*/ 9 w 25"/>
                  <a:gd name="T29" fmla="*/ 134 h 163"/>
                  <a:gd name="T30" fmla="*/ 6 w 25"/>
                  <a:gd name="T31" fmla="*/ 134 h 163"/>
                  <a:gd name="T32" fmla="*/ 6 w 25"/>
                  <a:gd name="T33" fmla="*/ 35 h 163"/>
                  <a:gd name="T34" fmla="*/ 16 w 25"/>
                  <a:gd name="T35" fmla="*/ 35 h 163"/>
                  <a:gd name="T36" fmla="*/ 19 w 25"/>
                  <a:gd name="T37" fmla="*/ 35 h 163"/>
                  <a:gd name="T38" fmla="*/ 19 w 25"/>
                  <a:gd name="T39" fmla="*/ 134 h 163"/>
                  <a:gd name="T40" fmla="*/ 16 w 25"/>
                  <a:gd name="T41" fmla="*/ 134 h 163"/>
                  <a:gd name="T42" fmla="*/ 16 w 25"/>
                  <a:gd name="T43" fmla="*/ 35 h 163"/>
                  <a:gd name="T44" fmla="*/ 13 w 25"/>
                  <a:gd name="T45" fmla="*/ 13 h 163"/>
                  <a:gd name="T46" fmla="*/ 18 w 25"/>
                  <a:gd name="T47" fmla="*/ 29 h 163"/>
                  <a:gd name="T48" fmla="*/ 7 w 25"/>
                  <a:gd name="T49" fmla="*/ 29 h 163"/>
                  <a:gd name="T50" fmla="*/ 13 w 25"/>
                  <a:gd name="T51" fmla="*/ 13 h 163"/>
                  <a:gd name="T52" fmla="*/ 19 w 25"/>
                  <a:gd name="T53" fmla="*/ 157 h 163"/>
                  <a:gd name="T54" fmla="*/ 6 w 25"/>
                  <a:gd name="T55" fmla="*/ 157 h 163"/>
                  <a:gd name="T56" fmla="*/ 6 w 25"/>
                  <a:gd name="T57" fmla="*/ 141 h 163"/>
                  <a:gd name="T58" fmla="*/ 19 w 25"/>
                  <a:gd name="T59" fmla="*/ 141 h 163"/>
                  <a:gd name="T60" fmla="*/ 19 w 25"/>
                  <a:gd name="T61" fmla="*/ 157 h 163"/>
                  <a:gd name="T62" fmla="*/ 19 w 25"/>
                  <a:gd name="T63" fmla="*/ 157 h 163"/>
                  <a:gd name="T64" fmla="*/ 19 w 25"/>
                  <a:gd name="T65" fmla="*/ 157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" h="163">
                    <a:moveTo>
                      <a:pt x="15" y="2"/>
                    </a:moveTo>
                    <a:cubicBezTo>
                      <a:pt x="15" y="1"/>
                      <a:pt x="14" y="0"/>
                      <a:pt x="13" y="0"/>
                    </a:cubicBezTo>
                    <a:cubicBezTo>
                      <a:pt x="11" y="0"/>
                      <a:pt x="10" y="1"/>
                      <a:pt x="10" y="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1"/>
                      <a:pt x="0" y="31"/>
                      <a:pt x="0" y="32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2"/>
                      <a:pt x="1" y="163"/>
                      <a:pt x="3" y="163"/>
                    </a:cubicBezTo>
                    <a:cubicBezTo>
                      <a:pt x="22" y="163"/>
                      <a:pt x="22" y="163"/>
                      <a:pt x="22" y="163"/>
                    </a:cubicBezTo>
                    <a:cubicBezTo>
                      <a:pt x="24" y="163"/>
                      <a:pt x="25" y="162"/>
                      <a:pt x="25" y="160"/>
                    </a:cubicBezTo>
                    <a:cubicBezTo>
                      <a:pt x="25" y="32"/>
                      <a:pt x="25" y="32"/>
                      <a:pt x="25" y="32"/>
                    </a:cubicBezTo>
                    <a:cubicBezTo>
                      <a:pt x="25" y="31"/>
                      <a:pt x="25" y="30"/>
                      <a:pt x="25" y="30"/>
                    </a:cubicBezTo>
                    <a:lnTo>
                      <a:pt x="15" y="2"/>
                    </a:lnTo>
                    <a:close/>
                    <a:moveTo>
                      <a:pt x="6" y="35"/>
                    </a:moveTo>
                    <a:cubicBezTo>
                      <a:pt x="9" y="35"/>
                      <a:pt x="9" y="35"/>
                      <a:pt x="9" y="35"/>
                    </a:cubicBezTo>
                    <a:cubicBezTo>
                      <a:pt x="9" y="134"/>
                      <a:pt x="9" y="134"/>
                      <a:pt x="9" y="134"/>
                    </a:cubicBezTo>
                    <a:cubicBezTo>
                      <a:pt x="6" y="134"/>
                      <a:pt x="6" y="134"/>
                      <a:pt x="6" y="134"/>
                    </a:cubicBezTo>
                    <a:lnTo>
                      <a:pt x="6" y="35"/>
                    </a:lnTo>
                    <a:close/>
                    <a:moveTo>
                      <a:pt x="16" y="35"/>
                    </a:move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134"/>
                      <a:pt x="19" y="134"/>
                      <a:pt x="19" y="134"/>
                    </a:cubicBezTo>
                    <a:cubicBezTo>
                      <a:pt x="16" y="134"/>
                      <a:pt x="16" y="134"/>
                      <a:pt x="16" y="134"/>
                    </a:cubicBezTo>
                    <a:lnTo>
                      <a:pt x="16" y="35"/>
                    </a:lnTo>
                    <a:close/>
                    <a:moveTo>
                      <a:pt x="13" y="13"/>
                    </a:moveTo>
                    <a:cubicBezTo>
                      <a:pt x="18" y="29"/>
                      <a:pt x="18" y="29"/>
                      <a:pt x="18" y="29"/>
                    </a:cubicBezTo>
                    <a:cubicBezTo>
                      <a:pt x="7" y="29"/>
                      <a:pt x="7" y="29"/>
                      <a:pt x="7" y="29"/>
                    </a:cubicBezTo>
                    <a:lnTo>
                      <a:pt x="13" y="13"/>
                    </a:lnTo>
                    <a:close/>
                    <a:moveTo>
                      <a:pt x="19" y="157"/>
                    </a:moveTo>
                    <a:cubicBezTo>
                      <a:pt x="6" y="157"/>
                      <a:pt x="6" y="157"/>
                      <a:pt x="6" y="157"/>
                    </a:cubicBezTo>
                    <a:cubicBezTo>
                      <a:pt x="6" y="141"/>
                      <a:pt x="6" y="141"/>
                      <a:pt x="6" y="141"/>
                    </a:cubicBezTo>
                    <a:cubicBezTo>
                      <a:pt x="19" y="141"/>
                      <a:pt x="19" y="141"/>
                      <a:pt x="19" y="141"/>
                    </a:cubicBezTo>
                    <a:lnTo>
                      <a:pt x="19" y="157"/>
                    </a:lnTo>
                    <a:close/>
                    <a:moveTo>
                      <a:pt x="19" y="157"/>
                    </a:moveTo>
                    <a:cubicBezTo>
                      <a:pt x="19" y="157"/>
                      <a:pt x="19" y="157"/>
                      <a:pt x="19" y="157"/>
                    </a:cubicBezTo>
                  </a:path>
                </a:pathLst>
              </a:custGeom>
              <a:grpFill/>
              <a:ln w="3175">
                <a:noFill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19" name="Freeform 7"/>
              <p:cNvSpPr>
                <a:spLocks noEditPoints="1"/>
              </p:cNvSpPr>
              <p:nvPr/>
            </p:nvSpPr>
            <p:spPr bwMode="auto">
              <a:xfrm>
                <a:off x="4341813" y="2628901"/>
                <a:ext cx="187325" cy="114300"/>
              </a:xfrm>
              <a:custGeom>
                <a:avLst/>
                <a:gdLst>
                  <a:gd name="T0" fmla="*/ 29 w 58"/>
                  <a:gd name="T1" fmla="*/ 0 h 35"/>
                  <a:gd name="T2" fmla="*/ 0 w 58"/>
                  <a:gd name="T3" fmla="*/ 29 h 35"/>
                  <a:gd name="T4" fmla="*/ 0 w 58"/>
                  <a:gd name="T5" fmla="*/ 35 h 35"/>
                  <a:gd name="T6" fmla="*/ 7 w 58"/>
                  <a:gd name="T7" fmla="*/ 35 h 35"/>
                  <a:gd name="T8" fmla="*/ 7 w 58"/>
                  <a:gd name="T9" fmla="*/ 29 h 35"/>
                  <a:gd name="T10" fmla="*/ 29 w 58"/>
                  <a:gd name="T11" fmla="*/ 7 h 35"/>
                  <a:gd name="T12" fmla="*/ 51 w 58"/>
                  <a:gd name="T13" fmla="*/ 29 h 35"/>
                  <a:gd name="T14" fmla="*/ 51 w 58"/>
                  <a:gd name="T15" fmla="*/ 35 h 35"/>
                  <a:gd name="T16" fmla="*/ 58 w 58"/>
                  <a:gd name="T17" fmla="*/ 35 h 35"/>
                  <a:gd name="T18" fmla="*/ 58 w 58"/>
                  <a:gd name="T19" fmla="*/ 29 h 35"/>
                  <a:gd name="T20" fmla="*/ 29 w 58"/>
                  <a:gd name="T21" fmla="*/ 0 h 35"/>
                  <a:gd name="T22" fmla="*/ 29 w 58"/>
                  <a:gd name="T23" fmla="*/ 0 h 35"/>
                  <a:gd name="T24" fmla="*/ 29 w 58"/>
                  <a:gd name="T2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" h="35">
                    <a:moveTo>
                      <a:pt x="29" y="0"/>
                    </a:moveTo>
                    <a:cubicBezTo>
                      <a:pt x="13" y="0"/>
                      <a:pt x="0" y="13"/>
                      <a:pt x="0" y="29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7" y="35"/>
                      <a:pt x="7" y="35"/>
                      <a:pt x="7" y="35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7" y="17"/>
                      <a:pt x="17" y="7"/>
                      <a:pt x="29" y="7"/>
                    </a:cubicBezTo>
                    <a:cubicBezTo>
                      <a:pt x="41" y="7"/>
                      <a:pt x="51" y="17"/>
                      <a:pt x="51" y="29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58" y="35"/>
                      <a:pt x="58" y="35"/>
                      <a:pt x="58" y="35"/>
                    </a:cubicBezTo>
                    <a:cubicBezTo>
                      <a:pt x="58" y="29"/>
                      <a:pt x="58" y="29"/>
                      <a:pt x="58" y="29"/>
                    </a:cubicBezTo>
                    <a:cubicBezTo>
                      <a:pt x="58" y="13"/>
                      <a:pt x="45" y="0"/>
                      <a:pt x="29" y="0"/>
                    </a:cubicBezTo>
                    <a:close/>
                    <a:moveTo>
                      <a:pt x="29" y="0"/>
                    </a:moveTo>
                    <a:cubicBezTo>
                      <a:pt x="29" y="0"/>
                      <a:pt x="29" y="0"/>
                      <a:pt x="29" y="0"/>
                    </a:cubicBezTo>
                  </a:path>
                </a:pathLst>
              </a:custGeom>
              <a:grpFill/>
              <a:ln w="3175">
                <a:noFill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0" name="Freeform 8"/>
              <p:cNvSpPr>
                <a:spLocks noEditPoints="1"/>
              </p:cNvSpPr>
              <p:nvPr/>
            </p:nvSpPr>
            <p:spPr bwMode="auto">
              <a:xfrm>
                <a:off x="4445000" y="2714626"/>
                <a:ext cx="187325" cy="114300"/>
              </a:xfrm>
              <a:custGeom>
                <a:avLst/>
                <a:gdLst>
                  <a:gd name="T0" fmla="*/ 58 w 58"/>
                  <a:gd name="T1" fmla="*/ 6 h 35"/>
                  <a:gd name="T2" fmla="*/ 58 w 58"/>
                  <a:gd name="T3" fmla="*/ 0 h 35"/>
                  <a:gd name="T4" fmla="*/ 51 w 58"/>
                  <a:gd name="T5" fmla="*/ 0 h 35"/>
                  <a:gd name="T6" fmla="*/ 51 w 58"/>
                  <a:gd name="T7" fmla="*/ 6 h 35"/>
                  <a:gd name="T8" fmla="*/ 29 w 58"/>
                  <a:gd name="T9" fmla="*/ 29 h 35"/>
                  <a:gd name="T10" fmla="*/ 7 w 58"/>
                  <a:gd name="T11" fmla="*/ 6 h 35"/>
                  <a:gd name="T12" fmla="*/ 7 w 58"/>
                  <a:gd name="T13" fmla="*/ 0 h 35"/>
                  <a:gd name="T14" fmla="*/ 0 w 58"/>
                  <a:gd name="T15" fmla="*/ 0 h 35"/>
                  <a:gd name="T16" fmla="*/ 0 w 58"/>
                  <a:gd name="T17" fmla="*/ 6 h 35"/>
                  <a:gd name="T18" fmla="*/ 29 w 58"/>
                  <a:gd name="T19" fmla="*/ 35 h 35"/>
                  <a:gd name="T20" fmla="*/ 58 w 58"/>
                  <a:gd name="T21" fmla="*/ 6 h 35"/>
                  <a:gd name="T22" fmla="*/ 58 w 58"/>
                  <a:gd name="T23" fmla="*/ 6 h 35"/>
                  <a:gd name="T24" fmla="*/ 58 w 58"/>
                  <a:gd name="T25" fmla="*/ 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" h="35">
                    <a:moveTo>
                      <a:pt x="58" y="6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1" y="6"/>
                      <a:pt x="51" y="6"/>
                      <a:pt x="51" y="6"/>
                    </a:cubicBezTo>
                    <a:cubicBezTo>
                      <a:pt x="51" y="19"/>
                      <a:pt x="41" y="29"/>
                      <a:pt x="29" y="29"/>
                    </a:cubicBezTo>
                    <a:cubicBezTo>
                      <a:pt x="17" y="29"/>
                      <a:pt x="7" y="19"/>
                      <a:pt x="7" y="6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13" y="35"/>
                      <a:pt x="29" y="35"/>
                    </a:cubicBezTo>
                    <a:cubicBezTo>
                      <a:pt x="45" y="35"/>
                      <a:pt x="58" y="22"/>
                      <a:pt x="58" y="6"/>
                    </a:cubicBezTo>
                    <a:close/>
                    <a:moveTo>
                      <a:pt x="58" y="6"/>
                    </a:moveTo>
                    <a:cubicBezTo>
                      <a:pt x="58" y="6"/>
                      <a:pt x="58" y="6"/>
                      <a:pt x="58" y="6"/>
                    </a:cubicBezTo>
                  </a:path>
                </a:pathLst>
              </a:custGeom>
              <a:grpFill/>
              <a:ln w="3175">
                <a:noFill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1" name="Freeform 9"/>
              <p:cNvSpPr>
                <a:spLocks noEditPoints="1"/>
              </p:cNvSpPr>
              <p:nvPr/>
            </p:nvSpPr>
            <p:spPr bwMode="auto">
              <a:xfrm>
                <a:off x="4332288" y="2900363"/>
                <a:ext cx="122238" cy="128588"/>
              </a:xfrm>
              <a:custGeom>
                <a:avLst/>
                <a:gdLst>
                  <a:gd name="T0" fmla="*/ 0 w 38"/>
                  <a:gd name="T1" fmla="*/ 4 h 39"/>
                  <a:gd name="T2" fmla="*/ 0 w 38"/>
                  <a:gd name="T3" fmla="*/ 36 h 39"/>
                  <a:gd name="T4" fmla="*/ 3 w 38"/>
                  <a:gd name="T5" fmla="*/ 39 h 39"/>
                  <a:gd name="T6" fmla="*/ 35 w 38"/>
                  <a:gd name="T7" fmla="*/ 39 h 39"/>
                  <a:gd name="T8" fmla="*/ 38 w 38"/>
                  <a:gd name="T9" fmla="*/ 36 h 39"/>
                  <a:gd name="T10" fmla="*/ 38 w 38"/>
                  <a:gd name="T11" fmla="*/ 4 h 39"/>
                  <a:gd name="T12" fmla="*/ 35 w 38"/>
                  <a:gd name="T13" fmla="*/ 0 h 39"/>
                  <a:gd name="T14" fmla="*/ 3 w 38"/>
                  <a:gd name="T15" fmla="*/ 0 h 39"/>
                  <a:gd name="T16" fmla="*/ 0 w 38"/>
                  <a:gd name="T17" fmla="*/ 4 h 39"/>
                  <a:gd name="T18" fmla="*/ 6 w 38"/>
                  <a:gd name="T19" fmla="*/ 7 h 39"/>
                  <a:gd name="T20" fmla="*/ 32 w 38"/>
                  <a:gd name="T21" fmla="*/ 7 h 39"/>
                  <a:gd name="T22" fmla="*/ 32 w 38"/>
                  <a:gd name="T23" fmla="*/ 32 h 39"/>
                  <a:gd name="T24" fmla="*/ 6 w 38"/>
                  <a:gd name="T25" fmla="*/ 32 h 39"/>
                  <a:gd name="T26" fmla="*/ 6 w 38"/>
                  <a:gd name="T27" fmla="*/ 7 h 39"/>
                  <a:gd name="T28" fmla="*/ 6 w 38"/>
                  <a:gd name="T29" fmla="*/ 7 h 39"/>
                  <a:gd name="T30" fmla="*/ 6 w 38"/>
                  <a:gd name="T31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" h="39">
                    <a:moveTo>
                      <a:pt x="0" y="4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8"/>
                      <a:pt x="1" y="39"/>
                      <a:pt x="3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7" y="39"/>
                      <a:pt x="38" y="38"/>
                      <a:pt x="38" y="36"/>
                    </a:cubicBezTo>
                    <a:cubicBezTo>
                      <a:pt x="38" y="4"/>
                      <a:pt x="38" y="4"/>
                      <a:pt x="38" y="4"/>
                    </a:cubicBezTo>
                    <a:cubicBezTo>
                      <a:pt x="38" y="2"/>
                      <a:pt x="37" y="0"/>
                      <a:pt x="35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lose/>
                    <a:moveTo>
                      <a:pt x="6" y="7"/>
                    </a:moveTo>
                    <a:cubicBezTo>
                      <a:pt x="32" y="7"/>
                      <a:pt x="32" y="7"/>
                      <a:pt x="32" y="7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6" y="32"/>
                      <a:pt x="6" y="32"/>
                      <a:pt x="6" y="32"/>
                    </a:cubicBezTo>
                    <a:lnTo>
                      <a:pt x="6" y="7"/>
                    </a:lnTo>
                    <a:close/>
                    <a:moveTo>
                      <a:pt x="6" y="7"/>
                    </a:moveTo>
                    <a:cubicBezTo>
                      <a:pt x="6" y="7"/>
                      <a:pt x="6" y="7"/>
                      <a:pt x="6" y="7"/>
                    </a:cubicBezTo>
                  </a:path>
                </a:pathLst>
              </a:custGeom>
              <a:grpFill/>
              <a:ln w="3175">
                <a:noFill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2" name="Freeform 10"/>
              <p:cNvSpPr>
                <a:spLocks noEditPoints="1"/>
              </p:cNvSpPr>
              <p:nvPr/>
            </p:nvSpPr>
            <p:spPr bwMode="auto">
              <a:xfrm>
                <a:off x="4403725" y="2847976"/>
                <a:ext cx="103188" cy="104775"/>
              </a:xfrm>
              <a:custGeom>
                <a:avLst/>
                <a:gdLst>
                  <a:gd name="T0" fmla="*/ 23 w 32"/>
                  <a:gd name="T1" fmla="*/ 26 h 32"/>
                  <a:gd name="T2" fmla="*/ 23 w 32"/>
                  <a:gd name="T3" fmla="*/ 32 h 32"/>
                  <a:gd name="T4" fmla="*/ 29 w 32"/>
                  <a:gd name="T5" fmla="*/ 32 h 32"/>
                  <a:gd name="T6" fmla="*/ 32 w 32"/>
                  <a:gd name="T7" fmla="*/ 29 h 32"/>
                  <a:gd name="T8" fmla="*/ 32 w 32"/>
                  <a:gd name="T9" fmla="*/ 4 h 32"/>
                  <a:gd name="T10" fmla="*/ 29 w 32"/>
                  <a:gd name="T11" fmla="*/ 0 h 32"/>
                  <a:gd name="T12" fmla="*/ 4 w 32"/>
                  <a:gd name="T13" fmla="*/ 0 h 32"/>
                  <a:gd name="T14" fmla="*/ 0 w 32"/>
                  <a:gd name="T15" fmla="*/ 4 h 32"/>
                  <a:gd name="T16" fmla="*/ 0 w 32"/>
                  <a:gd name="T17" fmla="*/ 10 h 32"/>
                  <a:gd name="T18" fmla="*/ 7 w 32"/>
                  <a:gd name="T19" fmla="*/ 10 h 32"/>
                  <a:gd name="T20" fmla="*/ 7 w 32"/>
                  <a:gd name="T21" fmla="*/ 7 h 32"/>
                  <a:gd name="T22" fmla="*/ 26 w 32"/>
                  <a:gd name="T23" fmla="*/ 7 h 32"/>
                  <a:gd name="T24" fmla="*/ 26 w 32"/>
                  <a:gd name="T25" fmla="*/ 26 h 32"/>
                  <a:gd name="T26" fmla="*/ 23 w 32"/>
                  <a:gd name="T27" fmla="*/ 26 h 32"/>
                  <a:gd name="T28" fmla="*/ 23 w 32"/>
                  <a:gd name="T29" fmla="*/ 26 h 32"/>
                  <a:gd name="T30" fmla="*/ 23 w 32"/>
                  <a:gd name="T31" fmla="*/ 26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" h="32">
                    <a:moveTo>
                      <a:pt x="23" y="26"/>
                    </a:moveTo>
                    <a:cubicBezTo>
                      <a:pt x="23" y="32"/>
                      <a:pt x="23" y="32"/>
                      <a:pt x="23" y="32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31" y="32"/>
                      <a:pt x="32" y="31"/>
                      <a:pt x="32" y="29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2" y="2"/>
                      <a:pt x="31" y="0"/>
                      <a:pt x="29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26" y="26"/>
                      <a:pt x="26" y="26"/>
                      <a:pt x="26" y="26"/>
                    </a:cubicBezTo>
                    <a:lnTo>
                      <a:pt x="23" y="26"/>
                    </a:lnTo>
                    <a:close/>
                    <a:moveTo>
                      <a:pt x="23" y="26"/>
                    </a:moveTo>
                    <a:cubicBezTo>
                      <a:pt x="23" y="26"/>
                      <a:pt x="23" y="26"/>
                      <a:pt x="23" y="26"/>
                    </a:cubicBezTo>
                  </a:path>
                </a:pathLst>
              </a:custGeom>
              <a:grpFill/>
              <a:ln w="3175">
                <a:noFill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3" name="Rectangle 11"/>
              <p:cNvSpPr>
                <a:spLocks noChangeArrowheads="1"/>
              </p:cNvSpPr>
              <p:nvPr/>
            </p:nvSpPr>
            <p:spPr bwMode="auto">
              <a:xfrm>
                <a:off x="4135438" y="2619376"/>
                <a:ext cx="22225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4176713" y="2619376"/>
                <a:ext cx="19050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4219575" y="2619376"/>
                <a:ext cx="19050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6" name="Rectangle 14"/>
              <p:cNvSpPr>
                <a:spLocks noChangeArrowheads="1"/>
              </p:cNvSpPr>
              <p:nvPr/>
            </p:nvSpPr>
            <p:spPr bwMode="auto">
              <a:xfrm>
                <a:off x="4176713" y="2662238"/>
                <a:ext cx="19050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7" name="Rectangle 15"/>
              <p:cNvSpPr>
                <a:spLocks noChangeArrowheads="1"/>
              </p:cNvSpPr>
              <p:nvPr/>
            </p:nvSpPr>
            <p:spPr bwMode="auto">
              <a:xfrm>
                <a:off x="4135438" y="2662238"/>
                <a:ext cx="22225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8" name="Rectangle 16"/>
              <p:cNvSpPr>
                <a:spLocks noChangeArrowheads="1"/>
              </p:cNvSpPr>
              <p:nvPr/>
            </p:nvSpPr>
            <p:spPr bwMode="auto">
              <a:xfrm>
                <a:off x="4135438" y="2705101"/>
                <a:ext cx="22225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135438" y="2743201"/>
                <a:ext cx="22225" cy="23813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30" name="Rectangle 18"/>
              <p:cNvSpPr>
                <a:spLocks noChangeArrowheads="1"/>
              </p:cNvSpPr>
              <p:nvPr/>
            </p:nvSpPr>
            <p:spPr bwMode="auto">
              <a:xfrm>
                <a:off x="4135438" y="2786063"/>
                <a:ext cx="22225" cy="23813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31" name="Rectangle 19"/>
              <p:cNvSpPr>
                <a:spLocks noChangeArrowheads="1"/>
              </p:cNvSpPr>
              <p:nvPr/>
            </p:nvSpPr>
            <p:spPr bwMode="auto">
              <a:xfrm>
                <a:off x="4135438" y="2828926"/>
                <a:ext cx="22225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4135438" y="2871788"/>
                <a:ext cx="22225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4135438" y="2914651"/>
                <a:ext cx="22225" cy="19050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34" name="Rectangle 22"/>
              <p:cNvSpPr>
                <a:spLocks noChangeArrowheads="1"/>
              </p:cNvSpPr>
              <p:nvPr/>
            </p:nvSpPr>
            <p:spPr bwMode="auto">
              <a:xfrm>
                <a:off x="4135438" y="2952751"/>
                <a:ext cx="22225" cy="23813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35" name="Rectangle 23"/>
              <p:cNvSpPr>
                <a:spLocks noChangeArrowheads="1"/>
              </p:cNvSpPr>
              <p:nvPr/>
            </p:nvSpPr>
            <p:spPr bwMode="auto">
              <a:xfrm>
                <a:off x="4135438" y="2995613"/>
                <a:ext cx="22225" cy="23813"/>
              </a:xfrm>
              <a:prstGeom prst="rect">
                <a:avLst/>
              </a:prstGeom>
              <a:grpFill/>
              <a:ln w="3175">
                <a:noFill/>
                <a:miter lim="800000"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</p:grpSp>
      </p:grpSp>
      <p:sp>
        <p:nvSpPr>
          <p:cNvPr id="61" name="TextBox 60"/>
          <p:cNvSpPr txBox="1"/>
          <p:nvPr/>
        </p:nvSpPr>
        <p:spPr>
          <a:xfrm>
            <a:off x="167425" y="5152385"/>
            <a:ext cx="1700012" cy="392413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/>
            <a:r>
              <a:rPr lang="en-US" sz="2100" b="1" dirty="0" err="1" smtClean="0">
                <a:solidFill>
                  <a:schemeClr val="bg2">
                    <a:lumMod val="50000"/>
                  </a:schemeClr>
                </a:solidFill>
              </a:rPr>
              <a:t>Orientación</a:t>
            </a:r>
            <a:endParaRPr lang="en-US" sz="21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2739487" y="3037483"/>
            <a:ext cx="1224185" cy="1224185"/>
            <a:chOff x="6777093" y="2085173"/>
            <a:chExt cx="1632247" cy="1632247"/>
          </a:xfrm>
        </p:grpSpPr>
        <p:grpSp>
          <p:nvGrpSpPr>
            <p:cNvPr id="41" name="Group 40"/>
            <p:cNvGrpSpPr/>
            <p:nvPr/>
          </p:nvGrpSpPr>
          <p:grpSpPr>
            <a:xfrm>
              <a:off x="6777093" y="2085173"/>
              <a:ext cx="1632247" cy="1632247"/>
              <a:chOff x="2166638" y="2050991"/>
              <a:chExt cx="1632247" cy="1632247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166638" y="2050991"/>
                <a:ext cx="1632247" cy="163224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346099" y="2230452"/>
                <a:ext cx="1273324" cy="12733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330200" dist="38100" dir="6600000" algn="ctr" rotWithShape="0">
                  <a:srgbClr val="000000">
                    <a:alpha val="6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433833" y="2318186"/>
                <a:ext cx="1097856" cy="1097856"/>
              </a:xfrm>
              <a:prstGeom prst="ellipse">
                <a:avLst/>
              </a:prstGeom>
              <a:solidFill>
                <a:schemeClr val="accent3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7328140" y="2550695"/>
              <a:ext cx="670453" cy="670453"/>
              <a:chOff x="8631238" y="1792288"/>
              <a:chExt cx="2851151" cy="2851150"/>
            </a:xfrm>
            <a:solidFill>
              <a:schemeClr val="bg1"/>
            </a:solidFill>
          </p:grpSpPr>
          <p:sp>
            <p:nvSpPr>
              <p:cNvPr id="66" name="Freeform 18"/>
              <p:cNvSpPr>
                <a:spLocks noEditPoints="1"/>
              </p:cNvSpPr>
              <p:nvPr/>
            </p:nvSpPr>
            <p:spPr bwMode="auto">
              <a:xfrm>
                <a:off x="8631238" y="2963863"/>
                <a:ext cx="1614488" cy="1679575"/>
              </a:xfrm>
              <a:custGeom>
                <a:avLst/>
                <a:gdLst>
                  <a:gd name="T0" fmla="*/ 861 w 896"/>
                  <a:gd name="T1" fmla="*/ 560 h 922"/>
                  <a:gd name="T2" fmla="*/ 804 w 896"/>
                  <a:gd name="T3" fmla="*/ 526 h 922"/>
                  <a:gd name="T4" fmla="*/ 810 w 896"/>
                  <a:gd name="T5" fmla="*/ 461 h 922"/>
                  <a:gd name="T6" fmla="*/ 804 w 896"/>
                  <a:gd name="T7" fmla="*/ 396 h 922"/>
                  <a:gd name="T8" fmla="*/ 861 w 896"/>
                  <a:gd name="T9" fmla="*/ 363 h 922"/>
                  <a:gd name="T10" fmla="*/ 886 w 896"/>
                  <a:gd name="T11" fmla="*/ 330 h 922"/>
                  <a:gd name="T12" fmla="*/ 881 w 896"/>
                  <a:gd name="T13" fmla="*/ 290 h 922"/>
                  <a:gd name="T14" fmla="*/ 813 w 896"/>
                  <a:gd name="T15" fmla="*/ 172 h 922"/>
                  <a:gd name="T16" fmla="*/ 740 w 896"/>
                  <a:gd name="T17" fmla="*/ 153 h 922"/>
                  <a:gd name="T18" fmla="*/ 683 w 896"/>
                  <a:gd name="T19" fmla="*/ 186 h 922"/>
                  <a:gd name="T20" fmla="*/ 569 w 896"/>
                  <a:gd name="T21" fmla="*/ 121 h 922"/>
                  <a:gd name="T22" fmla="*/ 569 w 896"/>
                  <a:gd name="T23" fmla="*/ 54 h 922"/>
                  <a:gd name="T24" fmla="*/ 516 w 896"/>
                  <a:gd name="T25" fmla="*/ 0 h 922"/>
                  <a:gd name="T26" fmla="*/ 380 w 896"/>
                  <a:gd name="T27" fmla="*/ 0 h 922"/>
                  <a:gd name="T28" fmla="*/ 327 w 896"/>
                  <a:gd name="T29" fmla="*/ 54 h 922"/>
                  <a:gd name="T30" fmla="*/ 327 w 896"/>
                  <a:gd name="T31" fmla="*/ 121 h 922"/>
                  <a:gd name="T32" fmla="*/ 214 w 896"/>
                  <a:gd name="T33" fmla="*/ 186 h 922"/>
                  <a:gd name="T34" fmla="*/ 156 w 896"/>
                  <a:gd name="T35" fmla="*/ 153 h 922"/>
                  <a:gd name="T36" fmla="*/ 83 w 896"/>
                  <a:gd name="T37" fmla="*/ 172 h 922"/>
                  <a:gd name="T38" fmla="*/ 15 w 896"/>
                  <a:gd name="T39" fmla="*/ 289 h 922"/>
                  <a:gd name="T40" fmla="*/ 35 w 896"/>
                  <a:gd name="T41" fmla="*/ 363 h 922"/>
                  <a:gd name="T42" fmla="*/ 93 w 896"/>
                  <a:gd name="T43" fmla="*/ 396 h 922"/>
                  <a:gd name="T44" fmla="*/ 86 w 896"/>
                  <a:gd name="T45" fmla="*/ 461 h 922"/>
                  <a:gd name="T46" fmla="*/ 93 w 896"/>
                  <a:gd name="T47" fmla="*/ 527 h 922"/>
                  <a:gd name="T48" fmla="*/ 35 w 896"/>
                  <a:gd name="T49" fmla="*/ 560 h 922"/>
                  <a:gd name="T50" fmla="*/ 15 w 896"/>
                  <a:gd name="T51" fmla="*/ 633 h 922"/>
                  <a:gd name="T52" fmla="*/ 83 w 896"/>
                  <a:gd name="T53" fmla="*/ 750 h 922"/>
                  <a:gd name="T54" fmla="*/ 115 w 896"/>
                  <a:gd name="T55" fmla="*/ 775 h 922"/>
                  <a:gd name="T56" fmla="*/ 156 w 896"/>
                  <a:gd name="T57" fmla="*/ 770 h 922"/>
                  <a:gd name="T58" fmla="*/ 214 w 896"/>
                  <a:gd name="T59" fmla="*/ 736 h 922"/>
                  <a:gd name="T60" fmla="*/ 327 w 896"/>
                  <a:gd name="T61" fmla="*/ 802 h 922"/>
                  <a:gd name="T62" fmla="*/ 327 w 896"/>
                  <a:gd name="T63" fmla="*/ 868 h 922"/>
                  <a:gd name="T64" fmla="*/ 380 w 896"/>
                  <a:gd name="T65" fmla="*/ 922 h 922"/>
                  <a:gd name="T66" fmla="*/ 516 w 896"/>
                  <a:gd name="T67" fmla="*/ 922 h 922"/>
                  <a:gd name="T68" fmla="*/ 569 w 896"/>
                  <a:gd name="T69" fmla="*/ 868 h 922"/>
                  <a:gd name="T70" fmla="*/ 569 w 896"/>
                  <a:gd name="T71" fmla="*/ 802 h 922"/>
                  <a:gd name="T72" fmla="*/ 682 w 896"/>
                  <a:gd name="T73" fmla="*/ 736 h 922"/>
                  <a:gd name="T74" fmla="*/ 740 w 896"/>
                  <a:gd name="T75" fmla="*/ 770 h 922"/>
                  <a:gd name="T76" fmla="*/ 813 w 896"/>
                  <a:gd name="T77" fmla="*/ 750 h 922"/>
                  <a:gd name="T78" fmla="*/ 881 w 896"/>
                  <a:gd name="T79" fmla="*/ 633 h 922"/>
                  <a:gd name="T80" fmla="*/ 861 w 896"/>
                  <a:gd name="T81" fmla="*/ 560 h 922"/>
                  <a:gd name="T82" fmla="*/ 448 w 896"/>
                  <a:gd name="T83" fmla="*/ 689 h 922"/>
                  <a:gd name="T84" fmla="*/ 221 w 896"/>
                  <a:gd name="T85" fmla="*/ 461 h 922"/>
                  <a:gd name="T86" fmla="*/ 448 w 896"/>
                  <a:gd name="T87" fmla="*/ 234 h 922"/>
                  <a:gd name="T88" fmla="*/ 676 w 896"/>
                  <a:gd name="T89" fmla="*/ 461 h 922"/>
                  <a:gd name="T90" fmla="*/ 448 w 896"/>
                  <a:gd name="T91" fmla="*/ 689 h 922"/>
                  <a:gd name="T92" fmla="*/ 448 w 896"/>
                  <a:gd name="T93" fmla="*/ 689 h 922"/>
                  <a:gd name="T94" fmla="*/ 448 w 896"/>
                  <a:gd name="T95" fmla="*/ 689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96" h="922">
                    <a:moveTo>
                      <a:pt x="861" y="560"/>
                    </a:moveTo>
                    <a:cubicBezTo>
                      <a:pt x="804" y="526"/>
                      <a:pt x="804" y="526"/>
                      <a:pt x="804" y="526"/>
                    </a:cubicBezTo>
                    <a:cubicBezTo>
                      <a:pt x="808" y="505"/>
                      <a:pt x="810" y="484"/>
                      <a:pt x="810" y="461"/>
                    </a:cubicBezTo>
                    <a:cubicBezTo>
                      <a:pt x="810" y="439"/>
                      <a:pt x="808" y="417"/>
                      <a:pt x="804" y="396"/>
                    </a:cubicBezTo>
                    <a:cubicBezTo>
                      <a:pt x="861" y="363"/>
                      <a:pt x="861" y="363"/>
                      <a:pt x="861" y="363"/>
                    </a:cubicBezTo>
                    <a:cubicBezTo>
                      <a:pt x="874" y="356"/>
                      <a:pt x="883" y="344"/>
                      <a:pt x="886" y="330"/>
                    </a:cubicBezTo>
                    <a:cubicBezTo>
                      <a:pt x="890" y="316"/>
                      <a:pt x="888" y="302"/>
                      <a:pt x="881" y="290"/>
                    </a:cubicBezTo>
                    <a:cubicBezTo>
                      <a:pt x="813" y="172"/>
                      <a:pt x="813" y="172"/>
                      <a:pt x="813" y="172"/>
                    </a:cubicBezTo>
                    <a:cubicBezTo>
                      <a:pt x="799" y="147"/>
                      <a:pt x="766" y="138"/>
                      <a:pt x="740" y="153"/>
                    </a:cubicBezTo>
                    <a:cubicBezTo>
                      <a:pt x="683" y="186"/>
                      <a:pt x="683" y="186"/>
                      <a:pt x="683" y="186"/>
                    </a:cubicBezTo>
                    <a:cubicBezTo>
                      <a:pt x="649" y="158"/>
                      <a:pt x="611" y="136"/>
                      <a:pt x="569" y="121"/>
                    </a:cubicBezTo>
                    <a:cubicBezTo>
                      <a:pt x="569" y="54"/>
                      <a:pt x="569" y="54"/>
                      <a:pt x="569" y="54"/>
                    </a:cubicBezTo>
                    <a:cubicBezTo>
                      <a:pt x="569" y="24"/>
                      <a:pt x="545" y="0"/>
                      <a:pt x="516" y="0"/>
                    </a:cubicBezTo>
                    <a:cubicBezTo>
                      <a:pt x="380" y="0"/>
                      <a:pt x="380" y="0"/>
                      <a:pt x="380" y="0"/>
                    </a:cubicBezTo>
                    <a:cubicBezTo>
                      <a:pt x="351" y="0"/>
                      <a:pt x="327" y="24"/>
                      <a:pt x="327" y="54"/>
                    </a:cubicBezTo>
                    <a:cubicBezTo>
                      <a:pt x="327" y="121"/>
                      <a:pt x="327" y="121"/>
                      <a:pt x="327" y="121"/>
                    </a:cubicBezTo>
                    <a:cubicBezTo>
                      <a:pt x="285" y="136"/>
                      <a:pt x="247" y="158"/>
                      <a:pt x="214" y="186"/>
                    </a:cubicBezTo>
                    <a:cubicBezTo>
                      <a:pt x="156" y="153"/>
                      <a:pt x="156" y="153"/>
                      <a:pt x="156" y="153"/>
                    </a:cubicBezTo>
                    <a:cubicBezTo>
                      <a:pt x="130" y="138"/>
                      <a:pt x="98" y="147"/>
                      <a:pt x="83" y="172"/>
                    </a:cubicBezTo>
                    <a:cubicBezTo>
                      <a:pt x="15" y="289"/>
                      <a:pt x="15" y="289"/>
                      <a:pt x="15" y="289"/>
                    </a:cubicBezTo>
                    <a:cubicBezTo>
                      <a:pt x="0" y="315"/>
                      <a:pt x="9" y="348"/>
                      <a:pt x="35" y="363"/>
                    </a:cubicBezTo>
                    <a:cubicBezTo>
                      <a:pt x="93" y="396"/>
                      <a:pt x="93" y="396"/>
                      <a:pt x="93" y="396"/>
                    </a:cubicBezTo>
                    <a:cubicBezTo>
                      <a:pt x="89" y="417"/>
                      <a:pt x="86" y="439"/>
                      <a:pt x="86" y="461"/>
                    </a:cubicBezTo>
                    <a:cubicBezTo>
                      <a:pt x="86" y="484"/>
                      <a:pt x="89" y="505"/>
                      <a:pt x="93" y="527"/>
                    </a:cubicBezTo>
                    <a:cubicBezTo>
                      <a:pt x="35" y="560"/>
                      <a:pt x="35" y="560"/>
                      <a:pt x="35" y="560"/>
                    </a:cubicBezTo>
                    <a:cubicBezTo>
                      <a:pt x="9" y="575"/>
                      <a:pt x="0" y="607"/>
                      <a:pt x="15" y="633"/>
                    </a:cubicBezTo>
                    <a:cubicBezTo>
                      <a:pt x="83" y="750"/>
                      <a:pt x="83" y="750"/>
                      <a:pt x="83" y="750"/>
                    </a:cubicBezTo>
                    <a:cubicBezTo>
                      <a:pt x="90" y="763"/>
                      <a:pt x="102" y="772"/>
                      <a:pt x="115" y="775"/>
                    </a:cubicBezTo>
                    <a:cubicBezTo>
                      <a:pt x="129" y="779"/>
                      <a:pt x="144" y="777"/>
                      <a:pt x="156" y="770"/>
                    </a:cubicBezTo>
                    <a:cubicBezTo>
                      <a:pt x="214" y="736"/>
                      <a:pt x="214" y="736"/>
                      <a:pt x="214" y="736"/>
                    </a:cubicBezTo>
                    <a:cubicBezTo>
                      <a:pt x="247" y="765"/>
                      <a:pt x="285" y="787"/>
                      <a:pt x="327" y="802"/>
                    </a:cubicBezTo>
                    <a:cubicBezTo>
                      <a:pt x="327" y="868"/>
                      <a:pt x="327" y="868"/>
                      <a:pt x="327" y="868"/>
                    </a:cubicBezTo>
                    <a:cubicBezTo>
                      <a:pt x="327" y="898"/>
                      <a:pt x="351" y="922"/>
                      <a:pt x="380" y="922"/>
                    </a:cubicBezTo>
                    <a:cubicBezTo>
                      <a:pt x="516" y="922"/>
                      <a:pt x="516" y="922"/>
                      <a:pt x="516" y="922"/>
                    </a:cubicBezTo>
                    <a:cubicBezTo>
                      <a:pt x="545" y="922"/>
                      <a:pt x="569" y="898"/>
                      <a:pt x="569" y="868"/>
                    </a:cubicBezTo>
                    <a:cubicBezTo>
                      <a:pt x="569" y="802"/>
                      <a:pt x="569" y="802"/>
                      <a:pt x="569" y="802"/>
                    </a:cubicBezTo>
                    <a:cubicBezTo>
                      <a:pt x="611" y="787"/>
                      <a:pt x="649" y="765"/>
                      <a:pt x="682" y="736"/>
                    </a:cubicBezTo>
                    <a:cubicBezTo>
                      <a:pt x="740" y="770"/>
                      <a:pt x="740" y="770"/>
                      <a:pt x="740" y="770"/>
                    </a:cubicBezTo>
                    <a:cubicBezTo>
                      <a:pt x="766" y="785"/>
                      <a:pt x="799" y="776"/>
                      <a:pt x="813" y="750"/>
                    </a:cubicBezTo>
                    <a:cubicBezTo>
                      <a:pt x="881" y="633"/>
                      <a:pt x="881" y="633"/>
                      <a:pt x="881" y="633"/>
                    </a:cubicBezTo>
                    <a:cubicBezTo>
                      <a:pt x="896" y="607"/>
                      <a:pt x="887" y="575"/>
                      <a:pt x="861" y="560"/>
                    </a:cubicBezTo>
                    <a:close/>
                    <a:moveTo>
                      <a:pt x="448" y="689"/>
                    </a:moveTo>
                    <a:cubicBezTo>
                      <a:pt x="323" y="689"/>
                      <a:pt x="221" y="587"/>
                      <a:pt x="221" y="461"/>
                    </a:cubicBezTo>
                    <a:cubicBezTo>
                      <a:pt x="221" y="336"/>
                      <a:pt x="323" y="234"/>
                      <a:pt x="448" y="234"/>
                    </a:cubicBezTo>
                    <a:cubicBezTo>
                      <a:pt x="574" y="234"/>
                      <a:pt x="676" y="336"/>
                      <a:pt x="676" y="461"/>
                    </a:cubicBezTo>
                    <a:cubicBezTo>
                      <a:pt x="676" y="587"/>
                      <a:pt x="574" y="689"/>
                      <a:pt x="448" y="689"/>
                    </a:cubicBezTo>
                    <a:close/>
                    <a:moveTo>
                      <a:pt x="448" y="689"/>
                    </a:moveTo>
                    <a:cubicBezTo>
                      <a:pt x="448" y="689"/>
                      <a:pt x="448" y="689"/>
                      <a:pt x="448" y="68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67" name="Freeform 19"/>
              <p:cNvSpPr>
                <a:spLocks noEditPoints="1"/>
              </p:cNvSpPr>
              <p:nvPr/>
            </p:nvSpPr>
            <p:spPr bwMode="auto">
              <a:xfrm>
                <a:off x="9123363" y="3484563"/>
                <a:ext cx="630238" cy="638175"/>
              </a:xfrm>
              <a:custGeom>
                <a:avLst/>
                <a:gdLst>
                  <a:gd name="T0" fmla="*/ 175 w 350"/>
                  <a:gd name="T1" fmla="*/ 0 h 350"/>
                  <a:gd name="T2" fmla="*/ 0 w 350"/>
                  <a:gd name="T3" fmla="*/ 175 h 350"/>
                  <a:gd name="T4" fmla="*/ 175 w 350"/>
                  <a:gd name="T5" fmla="*/ 350 h 350"/>
                  <a:gd name="T6" fmla="*/ 350 w 350"/>
                  <a:gd name="T7" fmla="*/ 175 h 350"/>
                  <a:gd name="T8" fmla="*/ 175 w 350"/>
                  <a:gd name="T9" fmla="*/ 0 h 350"/>
                  <a:gd name="T10" fmla="*/ 175 w 350"/>
                  <a:gd name="T11" fmla="*/ 0 h 350"/>
                  <a:gd name="T12" fmla="*/ 175 w 350"/>
                  <a:gd name="T13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0" h="350">
                    <a:moveTo>
                      <a:pt x="175" y="0"/>
                    </a:moveTo>
                    <a:cubicBezTo>
                      <a:pt x="79" y="0"/>
                      <a:pt x="0" y="79"/>
                      <a:pt x="0" y="175"/>
                    </a:cubicBezTo>
                    <a:cubicBezTo>
                      <a:pt x="0" y="272"/>
                      <a:pt x="79" y="350"/>
                      <a:pt x="175" y="350"/>
                    </a:cubicBezTo>
                    <a:cubicBezTo>
                      <a:pt x="272" y="350"/>
                      <a:pt x="350" y="272"/>
                      <a:pt x="350" y="175"/>
                    </a:cubicBezTo>
                    <a:cubicBezTo>
                      <a:pt x="350" y="79"/>
                      <a:pt x="272" y="0"/>
                      <a:pt x="175" y="0"/>
                    </a:cubicBezTo>
                    <a:close/>
                    <a:moveTo>
                      <a:pt x="175" y="0"/>
                    </a:moveTo>
                    <a:cubicBezTo>
                      <a:pt x="175" y="0"/>
                      <a:pt x="175" y="0"/>
                      <a:pt x="17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68" name="Freeform 20"/>
              <p:cNvSpPr>
                <a:spLocks noEditPoints="1"/>
              </p:cNvSpPr>
              <p:nvPr/>
            </p:nvSpPr>
            <p:spPr bwMode="auto">
              <a:xfrm>
                <a:off x="9153526" y="1792288"/>
                <a:ext cx="2328863" cy="2459038"/>
              </a:xfrm>
              <a:custGeom>
                <a:avLst/>
                <a:gdLst>
                  <a:gd name="T0" fmla="*/ 1227 w 1292"/>
                  <a:gd name="T1" fmla="*/ 972 h 1350"/>
                  <a:gd name="T2" fmla="*/ 1027 w 1292"/>
                  <a:gd name="T3" fmla="*/ 904 h 1350"/>
                  <a:gd name="T4" fmla="*/ 446 w 1292"/>
                  <a:gd name="T5" fmla="*/ 277 h 1350"/>
                  <a:gd name="T6" fmla="*/ 392 w 1292"/>
                  <a:gd name="T7" fmla="*/ 74 h 1350"/>
                  <a:gd name="T8" fmla="*/ 218 w 1292"/>
                  <a:gd name="T9" fmla="*/ 3 h 1350"/>
                  <a:gd name="T10" fmla="*/ 199 w 1292"/>
                  <a:gd name="T11" fmla="*/ 17 h 1350"/>
                  <a:gd name="T12" fmla="*/ 203 w 1292"/>
                  <a:gd name="T13" fmla="*/ 39 h 1350"/>
                  <a:gd name="T14" fmla="*/ 265 w 1292"/>
                  <a:gd name="T15" fmla="*/ 105 h 1350"/>
                  <a:gd name="T16" fmla="*/ 273 w 1292"/>
                  <a:gd name="T17" fmla="*/ 127 h 1350"/>
                  <a:gd name="T18" fmla="*/ 263 w 1292"/>
                  <a:gd name="T19" fmla="*/ 149 h 1350"/>
                  <a:gd name="T20" fmla="*/ 149 w 1292"/>
                  <a:gd name="T21" fmla="*/ 254 h 1350"/>
                  <a:gd name="T22" fmla="*/ 106 w 1292"/>
                  <a:gd name="T23" fmla="*/ 253 h 1350"/>
                  <a:gd name="T24" fmla="*/ 45 w 1292"/>
                  <a:gd name="T25" fmla="*/ 187 h 1350"/>
                  <a:gd name="T26" fmla="*/ 23 w 1292"/>
                  <a:gd name="T27" fmla="*/ 181 h 1350"/>
                  <a:gd name="T28" fmla="*/ 8 w 1292"/>
                  <a:gd name="T29" fmla="*/ 199 h 1350"/>
                  <a:gd name="T30" fmla="*/ 65 w 1292"/>
                  <a:gd name="T31" fmla="*/ 377 h 1350"/>
                  <a:gd name="T32" fmla="*/ 264 w 1292"/>
                  <a:gd name="T33" fmla="*/ 446 h 1350"/>
                  <a:gd name="T34" fmla="*/ 846 w 1292"/>
                  <a:gd name="T35" fmla="*/ 1072 h 1350"/>
                  <a:gd name="T36" fmla="*/ 900 w 1292"/>
                  <a:gd name="T37" fmla="*/ 1276 h 1350"/>
                  <a:gd name="T38" fmla="*/ 1074 w 1292"/>
                  <a:gd name="T39" fmla="*/ 1346 h 1350"/>
                  <a:gd name="T40" fmla="*/ 1093 w 1292"/>
                  <a:gd name="T41" fmla="*/ 1333 h 1350"/>
                  <a:gd name="T42" fmla="*/ 1088 w 1292"/>
                  <a:gd name="T43" fmla="*/ 1310 h 1350"/>
                  <a:gd name="T44" fmla="*/ 1027 w 1292"/>
                  <a:gd name="T45" fmla="*/ 1244 h 1350"/>
                  <a:gd name="T46" fmla="*/ 1029 w 1292"/>
                  <a:gd name="T47" fmla="*/ 1201 h 1350"/>
                  <a:gd name="T48" fmla="*/ 1142 w 1292"/>
                  <a:gd name="T49" fmla="*/ 1095 h 1350"/>
                  <a:gd name="T50" fmla="*/ 1186 w 1292"/>
                  <a:gd name="T51" fmla="*/ 1097 h 1350"/>
                  <a:gd name="T52" fmla="*/ 1247 w 1292"/>
                  <a:gd name="T53" fmla="*/ 1163 h 1350"/>
                  <a:gd name="T54" fmla="*/ 1269 w 1292"/>
                  <a:gd name="T55" fmla="*/ 1169 h 1350"/>
                  <a:gd name="T56" fmla="*/ 1284 w 1292"/>
                  <a:gd name="T57" fmla="*/ 1151 h 1350"/>
                  <a:gd name="T58" fmla="*/ 1227 w 1292"/>
                  <a:gd name="T59" fmla="*/ 972 h 1350"/>
                  <a:gd name="T60" fmla="*/ 1227 w 1292"/>
                  <a:gd name="T61" fmla="*/ 972 h 1350"/>
                  <a:gd name="T62" fmla="*/ 1227 w 1292"/>
                  <a:gd name="T63" fmla="*/ 972 h 1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92" h="1350">
                    <a:moveTo>
                      <a:pt x="1227" y="972"/>
                    </a:moveTo>
                    <a:cubicBezTo>
                      <a:pt x="1174" y="915"/>
                      <a:pt x="1099" y="892"/>
                      <a:pt x="1027" y="904"/>
                    </a:cubicBezTo>
                    <a:cubicBezTo>
                      <a:pt x="446" y="277"/>
                      <a:pt x="446" y="277"/>
                      <a:pt x="446" y="277"/>
                    </a:cubicBezTo>
                    <a:cubicBezTo>
                      <a:pt x="462" y="207"/>
                      <a:pt x="445" y="130"/>
                      <a:pt x="392" y="74"/>
                    </a:cubicBezTo>
                    <a:cubicBezTo>
                      <a:pt x="346" y="23"/>
                      <a:pt x="281" y="0"/>
                      <a:pt x="218" y="3"/>
                    </a:cubicBezTo>
                    <a:cubicBezTo>
                      <a:pt x="210" y="4"/>
                      <a:pt x="202" y="9"/>
                      <a:pt x="199" y="17"/>
                    </a:cubicBezTo>
                    <a:cubicBezTo>
                      <a:pt x="196" y="24"/>
                      <a:pt x="198" y="33"/>
                      <a:pt x="203" y="39"/>
                    </a:cubicBezTo>
                    <a:cubicBezTo>
                      <a:pt x="265" y="105"/>
                      <a:pt x="265" y="105"/>
                      <a:pt x="265" y="105"/>
                    </a:cubicBezTo>
                    <a:cubicBezTo>
                      <a:pt x="270" y="111"/>
                      <a:pt x="273" y="119"/>
                      <a:pt x="273" y="127"/>
                    </a:cubicBezTo>
                    <a:cubicBezTo>
                      <a:pt x="272" y="135"/>
                      <a:pt x="269" y="143"/>
                      <a:pt x="263" y="149"/>
                    </a:cubicBezTo>
                    <a:cubicBezTo>
                      <a:pt x="149" y="254"/>
                      <a:pt x="149" y="254"/>
                      <a:pt x="149" y="254"/>
                    </a:cubicBezTo>
                    <a:cubicBezTo>
                      <a:pt x="137" y="266"/>
                      <a:pt x="118" y="265"/>
                      <a:pt x="106" y="253"/>
                    </a:cubicBezTo>
                    <a:cubicBezTo>
                      <a:pt x="45" y="187"/>
                      <a:pt x="45" y="187"/>
                      <a:pt x="45" y="187"/>
                    </a:cubicBezTo>
                    <a:cubicBezTo>
                      <a:pt x="39" y="180"/>
                      <a:pt x="30" y="178"/>
                      <a:pt x="23" y="181"/>
                    </a:cubicBezTo>
                    <a:cubicBezTo>
                      <a:pt x="15" y="183"/>
                      <a:pt x="9" y="190"/>
                      <a:pt x="8" y="199"/>
                    </a:cubicBezTo>
                    <a:cubicBezTo>
                      <a:pt x="0" y="262"/>
                      <a:pt x="18" y="327"/>
                      <a:pt x="65" y="377"/>
                    </a:cubicBezTo>
                    <a:cubicBezTo>
                      <a:pt x="118" y="434"/>
                      <a:pt x="193" y="457"/>
                      <a:pt x="264" y="446"/>
                    </a:cubicBezTo>
                    <a:cubicBezTo>
                      <a:pt x="846" y="1072"/>
                      <a:pt x="846" y="1072"/>
                      <a:pt x="846" y="1072"/>
                    </a:cubicBezTo>
                    <a:cubicBezTo>
                      <a:pt x="829" y="1142"/>
                      <a:pt x="847" y="1219"/>
                      <a:pt x="900" y="1276"/>
                    </a:cubicBezTo>
                    <a:cubicBezTo>
                      <a:pt x="946" y="1326"/>
                      <a:pt x="1010" y="1350"/>
                      <a:pt x="1074" y="1346"/>
                    </a:cubicBezTo>
                    <a:cubicBezTo>
                      <a:pt x="1082" y="1346"/>
                      <a:pt x="1089" y="1341"/>
                      <a:pt x="1093" y="1333"/>
                    </a:cubicBezTo>
                    <a:cubicBezTo>
                      <a:pt x="1096" y="1325"/>
                      <a:pt x="1094" y="1316"/>
                      <a:pt x="1088" y="1310"/>
                    </a:cubicBezTo>
                    <a:cubicBezTo>
                      <a:pt x="1027" y="1244"/>
                      <a:pt x="1027" y="1244"/>
                      <a:pt x="1027" y="1244"/>
                    </a:cubicBezTo>
                    <a:cubicBezTo>
                      <a:pt x="1016" y="1232"/>
                      <a:pt x="1016" y="1212"/>
                      <a:pt x="1029" y="1201"/>
                    </a:cubicBezTo>
                    <a:cubicBezTo>
                      <a:pt x="1142" y="1095"/>
                      <a:pt x="1142" y="1095"/>
                      <a:pt x="1142" y="1095"/>
                    </a:cubicBezTo>
                    <a:cubicBezTo>
                      <a:pt x="1155" y="1084"/>
                      <a:pt x="1174" y="1085"/>
                      <a:pt x="1186" y="1097"/>
                    </a:cubicBezTo>
                    <a:cubicBezTo>
                      <a:pt x="1247" y="1163"/>
                      <a:pt x="1247" y="1163"/>
                      <a:pt x="1247" y="1163"/>
                    </a:cubicBezTo>
                    <a:cubicBezTo>
                      <a:pt x="1253" y="1169"/>
                      <a:pt x="1261" y="1172"/>
                      <a:pt x="1269" y="1169"/>
                    </a:cubicBezTo>
                    <a:cubicBezTo>
                      <a:pt x="1277" y="1166"/>
                      <a:pt x="1283" y="1159"/>
                      <a:pt x="1284" y="1151"/>
                    </a:cubicBezTo>
                    <a:cubicBezTo>
                      <a:pt x="1292" y="1088"/>
                      <a:pt x="1274" y="1022"/>
                      <a:pt x="1227" y="972"/>
                    </a:cubicBezTo>
                    <a:close/>
                    <a:moveTo>
                      <a:pt x="1227" y="972"/>
                    </a:moveTo>
                    <a:cubicBezTo>
                      <a:pt x="1227" y="972"/>
                      <a:pt x="1227" y="972"/>
                      <a:pt x="1227" y="97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</p:grpSp>
      </p:grpSp>
      <p:grpSp>
        <p:nvGrpSpPr>
          <p:cNvPr id="99" name="Group 98"/>
          <p:cNvGrpSpPr/>
          <p:nvPr/>
        </p:nvGrpSpPr>
        <p:grpSpPr>
          <a:xfrm>
            <a:off x="7625003" y="3836136"/>
            <a:ext cx="1224185" cy="1224185"/>
            <a:chOff x="3787018" y="4546362"/>
            <a:chExt cx="1632247" cy="1632247"/>
          </a:xfrm>
        </p:grpSpPr>
        <p:grpSp>
          <p:nvGrpSpPr>
            <p:cNvPr id="45" name="Group 44"/>
            <p:cNvGrpSpPr/>
            <p:nvPr/>
          </p:nvGrpSpPr>
          <p:grpSpPr>
            <a:xfrm>
              <a:off x="3787018" y="4546362"/>
              <a:ext cx="1632247" cy="1632247"/>
              <a:chOff x="2166638" y="2050991"/>
              <a:chExt cx="1632247" cy="1632247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2166638" y="2050991"/>
                <a:ext cx="1632247" cy="163224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346099" y="2230452"/>
                <a:ext cx="1273324" cy="12733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330200" dist="38100" dir="6600000" algn="ctr" rotWithShape="0">
                  <a:srgbClr val="000000">
                    <a:alpha val="6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433833" y="2318186"/>
                <a:ext cx="1097856" cy="109785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4204875" y="5052426"/>
              <a:ext cx="765077" cy="653378"/>
              <a:chOff x="10323513" y="708025"/>
              <a:chExt cx="1011237" cy="863600"/>
            </a:xfrm>
            <a:solidFill>
              <a:schemeClr val="bg1"/>
            </a:solidFill>
          </p:grpSpPr>
          <p:sp>
            <p:nvSpPr>
              <p:cNvPr id="70" name="Freeform 37"/>
              <p:cNvSpPr>
                <a:spLocks noEditPoints="1"/>
              </p:cNvSpPr>
              <p:nvPr/>
            </p:nvSpPr>
            <p:spPr bwMode="auto">
              <a:xfrm>
                <a:off x="10323513" y="762000"/>
                <a:ext cx="877887" cy="809625"/>
              </a:xfrm>
              <a:custGeom>
                <a:avLst/>
                <a:gdLst>
                  <a:gd name="T0" fmla="*/ 100 w 131"/>
                  <a:gd name="T1" fmla="*/ 12 h 119"/>
                  <a:gd name="T2" fmla="*/ 51 w 131"/>
                  <a:gd name="T3" fmla="*/ 8 h 119"/>
                  <a:gd name="T4" fmla="*/ 35 w 131"/>
                  <a:gd name="T5" fmla="*/ 42 h 119"/>
                  <a:gd name="T6" fmla="*/ 44 w 131"/>
                  <a:gd name="T7" fmla="*/ 54 h 119"/>
                  <a:gd name="T8" fmla="*/ 57 w 131"/>
                  <a:gd name="T9" fmla="*/ 48 h 119"/>
                  <a:gd name="T10" fmla="*/ 64 w 131"/>
                  <a:gd name="T11" fmla="*/ 37 h 119"/>
                  <a:gd name="T12" fmla="*/ 111 w 131"/>
                  <a:gd name="T13" fmla="*/ 75 h 119"/>
                  <a:gd name="T14" fmla="*/ 105 w 131"/>
                  <a:gd name="T15" fmla="*/ 81 h 119"/>
                  <a:gd name="T16" fmla="*/ 91 w 131"/>
                  <a:gd name="T17" fmla="*/ 71 h 119"/>
                  <a:gd name="T18" fmla="*/ 101 w 131"/>
                  <a:gd name="T19" fmla="*/ 85 h 119"/>
                  <a:gd name="T20" fmla="*/ 95 w 131"/>
                  <a:gd name="T21" fmla="*/ 91 h 119"/>
                  <a:gd name="T22" fmla="*/ 81 w 131"/>
                  <a:gd name="T23" fmla="*/ 81 h 119"/>
                  <a:gd name="T24" fmla="*/ 91 w 131"/>
                  <a:gd name="T25" fmla="*/ 95 h 119"/>
                  <a:gd name="T26" fmla="*/ 85 w 131"/>
                  <a:gd name="T27" fmla="*/ 101 h 119"/>
                  <a:gd name="T28" fmla="*/ 72 w 131"/>
                  <a:gd name="T29" fmla="*/ 91 h 119"/>
                  <a:gd name="T30" fmla="*/ 81 w 131"/>
                  <a:gd name="T31" fmla="*/ 105 h 119"/>
                  <a:gd name="T32" fmla="*/ 76 w 131"/>
                  <a:gd name="T33" fmla="*/ 111 h 119"/>
                  <a:gd name="T34" fmla="*/ 63 w 131"/>
                  <a:gd name="T35" fmla="*/ 91 h 119"/>
                  <a:gd name="T36" fmla="*/ 53 w 131"/>
                  <a:gd name="T37" fmla="*/ 81 h 119"/>
                  <a:gd name="T38" fmla="*/ 43 w 131"/>
                  <a:gd name="T39" fmla="*/ 71 h 119"/>
                  <a:gd name="T40" fmla="*/ 33 w 131"/>
                  <a:gd name="T41" fmla="*/ 61 h 119"/>
                  <a:gd name="T42" fmla="*/ 5 w 131"/>
                  <a:gd name="T43" fmla="*/ 41 h 119"/>
                  <a:gd name="T44" fmla="*/ 1 w 131"/>
                  <a:gd name="T45" fmla="*/ 46 h 119"/>
                  <a:gd name="T46" fmla="*/ 14 w 131"/>
                  <a:gd name="T47" fmla="*/ 70 h 119"/>
                  <a:gd name="T48" fmla="*/ 24 w 131"/>
                  <a:gd name="T49" fmla="*/ 80 h 119"/>
                  <a:gd name="T50" fmla="*/ 34 w 131"/>
                  <a:gd name="T51" fmla="*/ 90 h 119"/>
                  <a:gd name="T52" fmla="*/ 44 w 131"/>
                  <a:gd name="T53" fmla="*/ 100 h 119"/>
                  <a:gd name="T54" fmla="*/ 54 w 131"/>
                  <a:gd name="T55" fmla="*/ 109 h 119"/>
                  <a:gd name="T56" fmla="*/ 71 w 131"/>
                  <a:gd name="T57" fmla="*/ 115 h 119"/>
                  <a:gd name="T58" fmla="*/ 88 w 131"/>
                  <a:gd name="T59" fmla="*/ 108 h 119"/>
                  <a:gd name="T60" fmla="*/ 98 w 131"/>
                  <a:gd name="T61" fmla="*/ 98 h 119"/>
                  <a:gd name="T62" fmla="*/ 108 w 131"/>
                  <a:gd name="T63" fmla="*/ 88 h 119"/>
                  <a:gd name="T64" fmla="*/ 115 w 131"/>
                  <a:gd name="T65" fmla="*/ 71 h 119"/>
                  <a:gd name="T66" fmla="*/ 130 w 131"/>
                  <a:gd name="T67" fmla="*/ 46 h 119"/>
                  <a:gd name="T68" fmla="*/ 102 w 131"/>
                  <a:gd name="T69" fmla="*/ 13 h 119"/>
                  <a:gd name="T70" fmla="*/ 102 w 131"/>
                  <a:gd name="T71" fmla="*/ 13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31" h="119">
                    <a:moveTo>
                      <a:pt x="102" y="13"/>
                    </a:moveTo>
                    <a:cubicBezTo>
                      <a:pt x="101" y="13"/>
                      <a:pt x="101" y="13"/>
                      <a:pt x="100" y="12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60" y="0"/>
                      <a:pt x="53" y="6"/>
                      <a:pt x="51" y="8"/>
                    </a:cubicBezTo>
                    <a:cubicBezTo>
                      <a:pt x="49" y="9"/>
                      <a:pt x="49" y="10"/>
                      <a:pt x="48" y="1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5" y="43"/>
                      <a:pt x="35" y="46"/>
                      <a:pt x="36" y="48"/>
                    </a:cubicBezTo>
                    <a:cubicBezTo>
                      <a:pt x="38" y="51"/>
                      <a:pt x="41" y="54"/>
                      <a:pt x="44" y="54"/>
                    </a:cubicBezTo>
                    <a:cubicBezTo>
                      <a:pt x="48" y="55"/>
                      <a:pt x="52" y="54"/>
                      <a:pt x="55" y="51"/>
                    </a:cubicBezTo>
                    <a:cubicBezTo>
                      <a:pt x="56" y="50"/>
                      <a:pt x="57" y="49"/>
                      <a:pt x="57" y="48"/>
                    </a:cubicBezTo>
                    <a:cubicBezTo>
                      <a:pt x="62" y="40"/>
                      <a:pt x="62" y="40"/>
                      <a:pt x="62" y="40"/>
                    </a:cubicBezTo>
                    <a:cubicBezTo>
                      <a:pt x="62" y="39"/>
                      <a:pt x="63" y="38"/>
                      <a:pt x="64" y="37"/>
                    </a:cubicBezTo>
                    <a:cubicBezTo>
                      <a:pt x="68" y="33"/>
                      <a:pt x="70" y="35"/>
                      <a:pt x="71" y="35"/>
                    </a:cubicBezTo>
                    <a:cubicBezTo>
                      <a:pt x="77" y="41"/>
                      <a:pt x="111" y="75"/>
                      <a:pt x="111" y="75"/>
                    </a:cubicBezTo>
                    <a:cubicBezTo>
                      <a:pt x="112" y="77"/>
                      <a:pt x="112" y="79"/>
                      <a:pt x="110" y="80"/>
                    </a:cubicBezTo>
                    <a:cubicBezTo>
                      <a:pt x="109" y="82"/>
                      <a:pt x="107" y="82"/>
                      <a:pt x="105" y="81"/>
                    </a:cubicBezTo>
                    <a:cubicBezTo>
                      <a:pt x="96" y="71"/>
                      <a:pt x="96" y="71"/>
                      <a:pt x="96" y="71"/>
                    </a:cubicBezTo>
                    <a:cubicBezTo>
                      <a:pt x="95" y="70"/>
                      <a:pt x="93" y="70"/>
                      <a:pt x="91" y="71"/>
                    </a:cubicBezTo>
                    <a:cubicBezTo>
                      <a:pt x="90" y="73"/>
                      <a:pt x="90" y="75"/>
                      <a:pt x="91" y="76"/>
                    </a:cubicBezTo>
                    <a:cubicBezTo>
                      <a:pt x="101" y="85"/>
                      <a:pt x="101" y="85"/>
                      <a:pt x="101" y="85"/>
                    </a:cubicBezTo>
                    <a:cubicBezTo>
                      <a:pt x="102" y="86"/>
                      <a:pt x="102" y="89"/>
                      <a:pt x="100" y="90"/>
                    </a:cubicBezTo>
                    <a:cubicBezTo>
                      <a:pt x="99" y="92"/>
                      <a:pt x="97" y="92"/>
                      <a:pt x="95" y="91"/>
                    </a:cubicBezTo>
                    <a:cubicBezTo>
                      <a:pt x="86" y="81"/>
                      <a:pt x="86" y="81"/>
                      <a:pt x="86" y="81"/>
                    </a:cubicBezTo>
                    <a:cubicBezTo>
                      <a:pt x="85" y="80"/>
                      <a:pt x="83" y="80"/>
                      <a:pt x="81" y="81"/>
                    </a:cubicBezTo>
                    <a:cubicBezTo>
                      <a:pt x="80" y="83"/>
                      <a:pt x="80" y="85"/>
                      <a:pt x="81" y="86"/>
                    </a:cubicBezTo>
                    <a:cubicBezTo>
                      <a:pt x="91" y="95"/>
                      <a:pt x="91" y="95"/>
                      <a:pt x="91" y="95"/>
                    </a:cubicBezTo>
                    <a:cubicBezTo>
                      <a:pt x="92" y="96"/>
                      <a:pt x="92" y="99"/>
                      <a:pt x="90" y="100"/>
                    </a:cubicBezTo>
                    <a:cubicBezTo>
                      <a:pt x="89" y="102"/>
                      <a:pt x="87" y="102"/>
                      <a:pt x="85" y="101"/>
                    </a:cubicBezTo>
                    <a:cubicBezTo>
                      <a:pt x="76" y="91"/>
                      <a:pt x="76" y="91"/>
                      <a:pt x="76" y="91"/>
                    </a:cubicBezTo>
                    <a:cubicBezTo>
                      <a:pt x="75" y="90"/>
                      <a:pt x="73" y="90"/>
                      <a:pt x="72" y="91"/>
                    </a:cubicBezTo>
                    <a:cubicBezTo>
                      <a:pt x="70" y="92"/>
                      <a:pt x="70" y="94"/>
                      <a:pt x="72" y="96"/>
                    </a:cubicBezTo>
                    <a:cubicBezTo>
                      <a:pt x="81" y="105"/>
                      <a:pt x="81" y="105"/>
                      <a:pt x="81" y="105"/>
                    </a:cubicBezTo>
                    <a:cubicBezTo>
                      <a:pt x="82" y="106"/>
                      <a:pt x="82" y="109"/>
                      <a:pt x="80" y="110"/>
                    </a:cubicBezTo>
                    <a:cubicBezTo>
                      <a:pt x="79" y="112"/>
                      <a:pt x="77" y="112"/>
                      <a:pt x="76" y="111"/>
                    </a:cubicBezTo>
                    <a:cubicBezTo>
                      <a:pt x="64" y="99"/>
                      <a:pt x="64" y="99"/>
                      <a:pt x="64" y="99"/>
                    </a:cubicBezTo>
                    <a:cubicBezTo>
                      <a:pt x="66" y="97"/>
                      <a:pt x="65" y="93"/>
                      <a:pt x="63" y="91"/>
                    </a:cubicBezTo>
                    <a:cubicBezTo>
                      <a:pt x="60" y="88"/>
                      <a:pt x="56" y="88"/>
                      <a:pt x="53" y="90"/>
                    </a:cubicBezTo>
                    <a:cubicBezTo>
                      <a:pt x="56" y="88"/>
                      <a:pt x="56" y="83"/>
                      <a:pt x="53" y="81"/>
                    </a:cubicBezTo>
                    <a:cubicBezTo>
                      <a:pt x="50" y="78"/>
                      <a:pt x="46" y="78"/>
                      <a:pt x="43" y="80"/>
                    </a:cubicBezTo>
                    <a:cubicBezTo>
                      <a:pt x="46" y="78"/>
                      <a:pt x="46" y="73"/>
                      <a:pt x="43" y="71"/>
                    </a:cubicBezTo>
                    <a:cubicBezTo>
                      <a:pt x="40" y="68"/>
                      <a:pt x="36" y="68"/>
                      <a:pt x="33" y="70"/>
                    </a:cubicBezTo>
                    <a:cubicBezTo>
                      <a:pt x="36" y="68"/>
                      <a:pt x="36" y="64"/>
                      <a:pt x="33" y="61"/>
                    </a:cubicBezTo>
                    <a:cubicBezTo>
                      <a:pt x="30" y="58"/>
                      <a:pt x="27" y="58"/>
                      <a:pt x="24" y="60"/>
                    </a:cubicBezTo>
                    <a:cubicBezTo>
                      <a:pt x="5" y="41"/>
                      <a:pt x="5" y="41"/>
                      <a:pt x="5" y="41"/>
                    </a:cubicBezTo>
                    <a:cubicBezTo>
                      <a:pt x="4" y="40"/>
                      <a:pt x="2" y="40"/>
                      <a:pt x="1" y="41"/>
                    </a:cubicBezTo>
                    <a:cubicBezTo>
                      <a:pt x="0" y="42"/>
                      <a:pt x="0" y="44"/>
                      <a:pt x="1" y="46"/>
                    </a:cubicBezTo>
                    <a:cubicBezTo>
                      <a:pt x="20" y="64"/>
                      <a:pt x="20" y="64"/>
                      <a:pt x="20" y="64"/>
                    </a:cubicBezTo>
                    <a:cubicBezTo>
                      <a:pt x="14" y="70"/>
                      <a:pt x="14" y="70"/>
                      <a:pt x="14" y="70"/>
                    </a:cubicBezTo>
                    <a:cubicBezTo>
                      <a:pt x="12" y="72"/>
                      <a:pt x="12" y="76"/>
                      <a:pt x="15" y="79"/>
                    </a:cubicBezTo>
                    <a:cubicBezTo>
                      <a:pt x="17" y="82"/>
                      <a:pt x="22" y="82"/>
                      <a:pt x="24" y="80"/>
                    </a:cubicBezTo>
                    <a:cubicBezTo>
                      <a:pt x="22" y="82"/>
                      <a:pt x="22" y="86"/>
                      <a:pt x="25" y="89"/>
                    </a:cubicBezTo>
                    <a:cubicBezTo>
                      <a:pt x="27" y="92"/>
                      <a:pt x="31" y="92"/>
                      <a:pt x="34" y="90"/>
                    </a:cubicBezTo>
                    <a:cubicBezTo>
                      <a:pt x="31" y="92"/>
                      <a:pt x="32" y="96"/>
                      <a:pt x="34" y="99"/>
                    </a:cubicBezTo>
                    <a:cubicBezTo>
                      <a:pt x="37" y="102"/>
                      <a:pt x="41" y="102"/>
                      <a:pt x="44" y="100"/>
                    </a:cubicBezTo>
                    <a:cubicBezTo>
                      <a:pt x="41" y="102"/>
                      <a:pt x="42" y="106"/>
                      <a:pt x="44" y="109"/>
                    </a:cubicBezTo>
                    <a:cubicBezTo>
                      <a:pt x="47" y="112"/>
                      <a:pt x="51" y="112"/>
                      <a:pt x="54" y="109"/>
                    </a:cubicBezTo>
                    <a:cubicBezTo>
                      <a:pt x="60" y="104"/>
                      <a:pt x="60" y="104"/>
                      <a:pt x="60" y="104"/>
                    </a:cubicBezTo>
                    <a:cubicBezTo>
                      <a:pt x="71" y="115"/>
                      <a:pt x="71" y="115"/>
                      <a:pt x="71" y="115"/>
                    </a:cubicBezTo>
                    <a:cubicBezTo>
                      <a:pt x="75" y="119"/>
                      <a:pt x="81" y="119"/>
                      <a:pt x="85" y="115"/>
                    </a:cubicBezTo>
                    <a:cubicBezTo>
                      <a:pt x="87" y="113"/>
                      <a:pt x="88" y="110"/>
                      <a:pt x="88" y="108"/>
                    </a:cubicBezTo>
                    <a:cubicBezTo>
                      <a:pt x="90" y="108"/>
                      <a:pt x="93" y="107"/>
                      <a:pt x="95" y="105"/>
                    </a:cubicBezTo>
                    <a:cubicBezTo>
                      <a:pt x="97" y="103"/>
                      <a:pt x="98" y="100"/>
                      <a:pt x="98" y="98"/>
                    </a:cubicBezTo>
                    <a:cubicBezTo>
                      <a:pt x="100" y="98"/>
                      <a:pt x="103" y="97"/>
                      <a:pt x="105" y="95"/>
                    </a:cubicBezTo>
                    <a:cubicBezTo>
                      <a:pt x="107" y="93"/>
                      <a:pt x="108" y="90"/>
                      <a:pt x="108" y="88"/>
                    </a:cubicBezTo>
                    <a:cubicBezTo>
                      <a:pt x="110" y="88"/>
                      <a:pt x="113" y="87"/>
                      <a:pt x="115" y="85"/>
                    </a:cubicBezTo>
                    <a:cubicBezTo>
                      <a:pt x="119" y="81"/>
                      <a:pt x="119" y="75"/>
                      <a:pt x="115" y="71"/>
                    </a:cubicBezTo>
                    <a:cubicBezTo>
                      <a:pt x="110" y="66"/>
                      <a:pt x="110" y="66"/>
                      <a:pt x="110" y="66"/>
                    </a:cubicBezTo>
                    <a:cubicBezTo>
                      <a:pt x="130" y="46"/>
                      <a:pt x="130" y="46"/>
                      <a:pt x="130" y="46"/>
                    </a:cubicBezTo>
                    <a:cubicBezTo>
                      <a:pt x="131" y="45"/>
                      <a:pt x="131" y="43"/>
                      <a:pt x="130" y="42"/>
                    </a:cubicBezTo>
                    <a:lnTo>
                      <a:pt x="102" y="13"/>
                    </a:lnTo>
                    <a:close/>
                    <a:moveTo>
                      <a:pt x="102" y="13"/>
                    </a:moveTo>
                    <a:cubicBezTo>
                      <a:pt x="102" y="13"/>
                      <a:pt x="102" y="13"/>
                      <a:pt x="102" y="1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71" name="Freeform 38"/>
              <p:cNvSpPr>
                <a:spLocks noEditPoints="1"/>
              </p:cNvSpPr>
              <p:nvPr/>
            </p:nvSpPr>
            <p:spPr bwMode="auto">
              <a:xfrm>
                <a:off x="11014075" y="708025"/>
                <a:ext cx="320675" cy="325438"/>
              </a:xfrm>
              <a:custGeom>
                <a:avLst/>
                <a:gdLst>
                  <a:gd name="T0" fmla="*/ 46 w 48"/>
                  <a:gd name="T1" fmla="*/ 28 h 48"/>
                  <a:gd name="T2" fmla="*/ 20 w 48"/>
                  <a:gd name="T3" fmla="*/ 3 h 48"/>
                  <a:gd name="T4" fmla="*/ 11 w 48"/>
                  <a:gd name="T5" fmla="*/ 3 h 48"/>
                  <a:gd name="T6" fmla="*/ 3 w 48"/>
                  <a:gd name="T7" fmla="*/ 12 h 48"/>
                  <a:gd name="T8" fmla="*/ 3 w 48"/>
                  <a:gd name="T9" fmla="*/ 20 h 48"/>
                  <a:gd name="T10" fmla="*/ 28 w 48"/>
                  <a:gd name="T11" fmla="*/ 46 h 48"/>
                  <a:gd name="T12" fmla="*/ 37 w 48"/>
                  <a:gd name="T13" fmla="*/ 46 h 48"/>
                  <a:gd name="T14" fmla="*/ 46 w 48"/>
                  <a:gd name="T15" fmla="*/ 37 h 48"/>
                  <a:gd name="T16" fmla="*/ 46 w 48"/>
                  <a:gd name="T17" fmla="*/ 28 h 48"/>
                  <a:gd name="T18" fmla="*/ 32 w 48"/>
                  <a:gd name="T19" fmla="*/ 41 h 48"/>
                  <a:gd name="T20" fmla="*/ 27 w 48"/>
                  <a:gd name="T21" fmla="*/ 36 h 48"/>
                  <a:gd name="T22" fmla="*/ 32 w 48"/>
                  <a:gd name="T23" fmla="*/ 31 h 48"/>
                  <a:gd name="T24" fmla="*/ 37 w 48"/>
                  <a:gd name="T25" fmla="*/ 36 h 48"/>
                  <a:gd name="T26" fmla="*/ 32 w 48"/>
                  <a:gd name="T27" fmla="*/ 41 h 48"/>
                  <a:gd name="T28" fmla="*/ 32 w 48"/>
                  <a:gd name="T29" fmla="*/ 41 h 48"/>
                  <a:gd name="T30" fmla="*/ 32 w 48"/>
                  <a:gd name="T31" fmla="*/ 4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" h="48">
                    <a:moveTo>
                      <a:pt x="46" y="28"/>
                    </a:moveTo>
                    <a:cubicBezTo>
                      <a:pt x="20" y="3"/>
                      <a:pt x="20" y="3"/>
                      <a:pt x="20" y="3"/>
                    </a:cubicBezTo>
                    <a:cubicBezTo>
                      <a:pt x="18" y="0"/>
                      <a:pt x="14" y="0"/>
                      <a:pt x="11" y="3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0" y="14"/>
                      <a:pt x="0" y="18"/>
                      <a:pt x="3" y="20"/>
                    </a:cubicBezTo>
                    <a:cubicBezTo>
                      <a:pt x="28" y="46"/>
                      <a:pt x="28" y="46"/>
                      <a:pt x="28" y="46"/>
                    </a:cubicBezTo>
                    <a:cubicBezTo>
                      <a:pt x="30" y="48"/>
                      <a:pt x="34" y="48"/>
                      <a:pt x="37" y="46"/>
                    </a:cubicBezTo>
                    <a:cubicBezTo>
                      <a:pt x="46" y="37"/>
                      <a:pt x="46" y="37"/>
                      <a:pt x="46" y="37"/>
                    </a:cubicBezTo>
                    <a:cubicBezTo>
                      <a:pt x="48" y="35"/>
                      <a:pt x="48" y="31"/>
                      <a:pt x="46" y="28"/>
                    </a:cubicBezTo>
                    <a:close/>
                    <a:moveTo>
                      <a:pt x="32" y="41"/>
                    </a:moveTo>
                    <a:cubicBezTo>
                      <a:pt x="29" y="41"/>
                      <a:pt x="27" y="39"/>
                      <a:pt x="27" y="36"/>
                    </a:cubicBezTo>
                    <a:cubicBezTo>
                      <a:pt x="27" y="33"/>
                      <a:pt x="29" y="31"/>
                      <a:pt x="32" y="31"/>
                    </a:cubicBezTo>
                    <a:cubicBezTo>
                      <a:pt x="35" y="31"/>
                      <a:pt x="37" y="33"/>
                      <a:pt x="37" y="36"/>
                    </a:cubicBezTo>
                    <a:cubicBezTo>
                      <a:pt x="37" y="39"/>
                      <a:pt x="35" y="41"/>
                      <a:pt x="32" y="41"/>
                    </a:cubicBezTo>
                    <a:close/>
                    <a:moveTo>
                      <a:pt x="32" y="41"/>
                    </a:moveTo>
                    <a:cubicBezTo>
                      <a:pt x="32" y="41"/>
                      <a:pt x="32" y="41"/>
                      <a:pt x="32" y="4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</p:grpSp>
      </p:grpSp>
      <p:grpSp>
        <p:nvGrpSpPr>
          <p:cNvPr id="98" name="Group 97"/>
          <p:cNvGrpSpPr/>
          <p:nvPr/>
        </p:nvGrpSpPr>
        <p:grpSpPr>
          <a:xfrm>
            <a:off x="5182245" y="3059612"/>
            <a:ext cx="1224185" cy="1224185"/>
            <a:chOff x="6777093" y="4546362"/>
            <a:chExt cx="1632247" cy="1632247"/>
          </a:xfrm>
        </p:grpSpPr>
        <p:grpSp>
          <p:nvGrpSpPr>
            <p:cNvPr id="49" name="Group 48"/>
            <p:cNvGrpSpPr/>
            <p:nvPr/>
          </p:nvGrpSpPr>
          <p:grpSpPr>
            <a:xfrm>
              <a:off x="6777093" y="4546362"/>
              <a:ext cx="1632247" cy="1632247"/>
              <a:chOff x="2166638" y="2050991"/>
              <a:chExt cx="1632247" cy="1632247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2166638" y="2050991"/>
                <a:ext cx="1632247" cy="163224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346099" y="2230452"/>
                <a:ext cx="1273324" cy="12733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330200" dist="38100" dir="6600000" algn="ctr" rotWithShape="0">
                  <a:srgbClr val="000000">
                    <a:alpha val="6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433833" y="2318186"/>
                <a:ext cx="1097856" cy="109785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25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7348010" y="5062888"/>
              <a:ext cx="515810" cy="618395"/>
              <a:chOff x="5549900" y="5503760"/>
              <a:chExt cx="566738" cy="679450"/>
            </a:xfrm>
            <a:solidFill>
              <a:schemeClr val="bg1"/>
            </a:solidFill>
          </p:grpSpPr>
          <p:sp>
            <p:nvSpPr>
              <p:cNvPr id="93" name="Freeform 31"/>
              <p:cNvSpPr>
                <a:spLocks noEditPoints="1"/>
              </p:cNvSpPr>
              <p:nvPr/>
            </p:nvSpPr>
            <p:spPr bwMode="auto">
              <a:xfrm>
                <a:off x="5792788" y="5772048"/>
                <a:ext cx="233363" cy="15875"/>
              </a:xfrm>
              <a:custGeom>
                <a:avLst/>
                <a:gdLst>
                  <a:gd name="T0" fmla="*/ 69 w 72"/>
                  <a:gd name="T1" fmla="*/ 5 h 5"/>
                  <a:gd name="T2" fmla="*/ 2 w 72"/>
                  <a:gd name="T3" fmla="*/ 5 h 5"/>
                  <a:gd name="T4" fmla="*/ 0 w 72"/>
                  <a:gd name="T5" fmla="*/ 2 h 5"/>
                  <a:gd name="T6" fmla="*/ 2 w 72"/>
                  <a:gd name="T7" fmla="*/ 0 h 5"/>
                  <a:gd name="T8" fmla="*/ 69 w 72"/>
                  <a:gd name="T9" fmla="*/ 0 h 5"/>
                  <a:gd name="T10" fmla="*/ 72 w 72"/>
                  <a:gd name="T11" fmla="*/ 2 h 5"/>
                  <a:gd name="T12" fmla="*/ 69 w 72"/>
                  <a:gd name="T13" fmla="*/ 5 h 5"/>
                  <a:gd name="T14" fmla="*/ 69 w 72"/>
                  <a:gd name="T15" fmla="*/ 5 h 5"/>
                  <a:gd name="T16" fmla="*/ 69 w 72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">
                    <a:moveTo>
                      <a:pt x="69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71" y="0"/>
                      <a:pt x="72" y="1"/>
                      <a:pt x="72" y="2"/>
                    </a:cubicBezTo>
                    <a:cubicBezTo>
                      <a:pt x="72" y="4"/>
                      <a:pt x="71" y="5"/>
                      <a:pt x="69" y="5"/>
                    </a:cubicBezTo>
                    <a:close/>
                    <a:moveTo>
                      <a:pt x="69" y="5"/>
                    </a:moveTo>
                    <a:cubicBezTo>
                      <a:pt x="69" y="5"/>
                      <a:pt x="69" y="5"/>
                      <a:pt x="69" y="5"/>
                    </a:cubicBezTo>
                  </a:path>
                </a:pathLst>
              </a:custGeom>
              <a:grpFill/>
              <a:ln w="222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94" name="Freeform 32"/>
              <p:cNvSpPr>
                <a:spLocks noEditPoints="1"/>
              </p:cNvSpPr>
              <p:nvPr/>
            </p:nvSpPr>
            <p:spPr bwMode="auto">
              <a:xfrm>
                <a:off x="5792788" y="5954610"/>
                <a:ext cx="233363" cy="19050"/>
              </a:xfrm>
              <a:custGeom>
                <a:avLst/>
                <a:gdLst>
                  <a:gd name="T0" fmla="*/ 69 w 72"/>
                  <a:gd name="T1" fmla="*/ 6 h 6"/>
                  <a:gd name="T2" fmla="*/ 2 w 72"/>
                  <a:gd name="T3" fmla="*/ 6 h 6"/>
                  <a:gd name="T4" fmla="*/ 0 w 72"/>
                  <a:gd name="T5" fmla="*/ 3 h 6"/>
                  <a:gd name="T6" fmla="*/ 2 w 72"/>
                  <a:gd name="T7" fmla="*/ 0 h 6"/>
                  <a:gd name="T8" fmla="*/ 69 w 72"/>
                  <a:gd name="T9" fmla="*/ 0 h 6"/>
                  <a:gd name="T10" fmla="*/ 72 w 72"/>
                  <a:gd name="T11" fmla="*/ 3 h 6"/>
                  <a:gd name="T12" fmla="*/ 69 w 72"/>
                  <a:gd name="T13" fmla="*/ 6 h 6"/>
                  <a:gd name="T14" fmla="*/ 69 w 72"/>
                  <a:gd name="T15" fmla="*/ 6 h 6"/>
                  <a:gd name="T16" fmla="*/ 69 w 72"/>
                  <a:gd name="T1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6">
                    <a:moveTo>
                      <a:pt x="69" y="6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71" y="0"/>
                      <a:pt x="72" y="2"/>
                      <a:pt x="72" y="3"/>
                    </a:cubicBezTo>
                    <a:cubicBezTo>
                      <a:pt x="72" y="4"/>
                      <a:pt x="71" y="6"/>
                      <a:pt x="69" y="6"/>
                    </a:cubicBezTo>
                    <a:close/>
                    <a:moveTo>
                      <a:pt x="69" y="6"/>
                    </a:moveTo>
                    <a:cubicBezTo>
                      <a:pt x="69" y="6"/>
                      <a:pt x="69" y="6"/>
                      <a:pt x="69" y="6"/>
                    </a:cubicBezTo>
                  </a:path>
                </a:pathLst>
              </a:custGeom>
              <a:grpFill/>
              <a:ln w="222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  <p:sp>
            <p:nvSpPr>
              <p:cNvPr id="95" name="Freeform 33"/>
              <p:cNvSpPr>
                <a:spLocks noEditPoints="1"/>
              </p:cNvSpPr>
              <p:nvPr/>
            </p:nvSpPr>
            <p:spPr bwMode="auto">
              <a:xfrm>
                <a:off x="5549900" y="5503760"/>
                <a:ext cx="566738" cy="679450"/>
              </a:xfrm>
              <a:custGeom>
                <a:avLst/>
                <a:gdLst>
                  <a:gd name="T0" fmla="*/ 143 w 175"/>
                  <a:gd name="T1" fmla="*/ 15 h 208"/>
                  <a:gd name="T2" fmla="*/ 140 w 175"/>
                  <a:gd name="T3" fmla="*/ 0 h 208"/>
                  <a:gd name="T4" fmla="*/ 137 w 175"/>
                  <a:gd name="T5" fmla="*/ 15 h 208"/>
                  <a:gd name="T6" fmla="*/ 126 w 175"/>
                  <a:gd name="T7" fmla="*/ 4 h 208"/>
                  <a:gd name="T8" fmla="*/ 119 w 175"/>
                  <a:gd name="T9" fmla="*/ 4 h 208"/>
                  <a:gd name="T10" fmla="*/ 108 w 175"/>
                  <a:gd name="T11" fmla="*/ 15 h 208"/>
                  <a:gd name="T12" fmla="*/ 105 w 175"/>
                  <a:gd name="T13" fmla="*/ 0 h 208"/>
                  <a:gd name="T14" fmla="*/ 102 w 175"/>
                  <a:gd name="T15" fmla="*/ 15 h 208"/>
                  <a:gd name="T16" fmla="*/ 91 w 175"/>
                  <a:gd name="T17" fmla="*/ 4 h 208"/>
                  <a:gd name="T18" fmla="*/ 84 w 175"/>
                  <a:gd name="T19" fmla="*/ 4 h 208"/>
                  <a:gd name="T20" fmla="*/ 73 w 175"/>
                  <a:gd name="T21" fmla="*/ 15 h 208"/>
                  <a:gd name="T22" fmla="*/ 70 w 175"/>
                  <a:gd name="T23" fmla="*/ 0 h 208"/>
                  <a:gd name="T24" fmla="*/ 67 w 175"/>
                  <a:gd name="T25" fmla="*/ 15 h 208"/>
                  <a:gd name="T26" fmla="*/ 55 w 175"/>
                  <a:gd name="T27" fmla="*/ 4 h 208"/>
                  <a:gd name="T28" fmla="*/ 49 w 175"/>
                  <a:gd name="T29" fmla="*/ 4 h 208"/>
                  <a:gd name="T30" fmla="*/ 38 w 175"/>
                  <a:gd name="T31" fmla="*/ 15 h 208"/>
                  <a:gd name="T32" fmla="*/ 35 w 175"/>
                  <a:gd name="T33" fmla="*/ 0 h 208"/>
                  <a:gd name="T34" fmla="*/ 31 w 175"/>
                  <a:gd name="T35" fmla="*/ 15 h 208"/>
                  <a:gd name="T36" fmla="*/ 0 w 175"/>
                  <a:gd name="T37" fmla="*/ 44 h 208"/>
                  <a:gd name="T38" fmla="*/ 29 w 175"/>
                  <a:gd name="T39" fmla="*/ 208 h 208"/>
                  <a:gd name="T40" fmla="*/ 175 w 175"/>
                  <a:gd name="T41" fmla="*/ 180 h 208"/>
                  <a:gd name="T42" fmla="*/ 146 w 175"/>
                  <a:gd name="T43" fmla="*/ 15 h 208"/>
                  <a:gd name="T44" fmla="*/ 146 w 175"/>
                  <a:gd name="T45" fmla="*/ 202 h 208"/>
                  <a:gd name="T46" fmla="*/ 6 w 175"/>
                  <a:gd name="T47" fmla="*/ 180 h 208"/>
                  <a:gd name="T48" fmla="*/ 29 w 175"/>
                  <a:gd name="T49" fmla="*/ 22 h 208"/>
                  <a:gd name="T50" fmla="*/ 31 w 175"/>
                  <a:gd name="T51" fmla="*/ 31 h 208"/>
                  <a:gd name="T52" fmla="*/ 38 w 175"/>
                  <a:gd name="T53" fmla="*/ 31 h 208"/>
                  <a:gd name="T54" fmla="*/ 49 w 175"/>
                  <a:gd name="T55" fmla="*/ 22 h 208"/>
                  <a:gd name="T56" fmla="*/ 52 w 175"/>
                  <a:gd name="T57" fmla="*/ 34 h 208"/>
                  <a:gd name="T58" fmla="*/ 55 w 175"/>
                  <a:gd name="T59" fmla="*/ 22 h 208"/>
                  <a:gd name="T60" fmla="*/ 67 w 175"/>
                  <a:gd name="T61" fmla="*/ 31 h 208"/>
                  <a:gd name="T62" fmla="*/ 73 w 175"/>
                  <a:gd name="T63" fmla="*/ 31 h 208"/>
                  <a:gd name="T64" fmla="*/ 84 w 175"/>
                  <a:gd name="T65" fmla="*/ 22 h 208"/>
                  <a:gd name="T66" fmla="*/ 87 w 175"/>
                  <a:gd name="T67" fmla="*/ 34 h 208"/>
                  <a:gd name="T68" fmla="*/ 91 w 175"/>
                  <a:gd name="T69" fmla="*/ 22 h 208"/>
                  <a:gd name="T70" fmla="*/ 102 w 175"/>
                  <a:gd name="T71" fmla="*/ 31 h 208"/>
                  <a:gd name="T72" fmla="*/ 108 w 175"/>
                  <a:gd name="T73" fmla="*/ 31 h 208"/>
                  <a:gd name="T74" fmla="*/ 119 w 175"/>
                  <a:gd name="T75" fmla="*/ 22 h 208"/>
                  <a:gd name="T76" fmla="*/ 123 w 175"/>
                  <a:gd name="T77" fmla="*/ 34 h 208"/>
                  <a:gd name="T78" fmla="*/ 126 w 175"/>
                  <a:gd name="T79" fmla="*/ 22 h 208"/>
                  <a:gd name="T80" fmla="*/ 137 w 175"/>
                  <a:gd name="T81" fmla="*/ 31 h 208"/>
                  <a:gd name="T82" fmla="*/ 143 w 175"/>
                  <a:gd name="T83" fmla="*/ 31 h 208"/>
                  <a:gd name="T84" fmla="*/ 146 w 175"/>
                  <a:gd name="T85" fmla="*/ 22 h 208"/>
                  <a:gd name="T86" fmla="*/ 168 w 175"/>
                  <a:gd name="T87" fmla="*/ 180 h 208"/>
                  <a:gd name="T88" fmla="*/ 44 w 175"/>
                  <a:gd name="T89" fmla="*/ 97 h 208"/>
                  <a:gd name="T90" fmla="*/ 41 w 175"/>
                  <a:gd name="T91" fmla="*/ 99 h 208"/>
                  <a:gd name="T92" fmla="*/ 26 w 175"/>
                  <a:gd name="T93" fmla="*/ 89 h 208"/>
                  <a:gd name="T94" fmla="*/ 30 w 175"/>
                  <a:gd name="T95" fmla="*/ 84 h 208"/>
                  <a:gd name="T96" fmla="*/ 54 w 175"/>
                  <a:gd name="T97" fmla="*/ 69 h 208"/>
                  <a:gd name="T98" fmla="*/ 60 w 175"/>
                  <a:gd name="T99" fmla="*/ 72 h 208"/>
                  <a:gd name="T100" fmla="*/ 44 w 175"/>
                  <a:gd name="T101" fmla="*/ 154 h 208"/>
                  <a:gd name="T102" fmla="*/ 41 w 175"/>
                  <a:gd name="T103" fmla="*/ 156 h 208"/>
                  <a:gd name="T104" fmla="*/ 26 w 175"/>
                  <a:gd name="T105" fmla="*/ 146 h 208"/>
                  <a:gd name="T106" fmla="*/ 30 w 175"/>
                  <a:gd name="T107" fmla="*/ 140 h 208"/>
                  <a:gd name="T108" fmla="*/ 54 w 175"/>
                  <a:gd name="T109" fmla="*/ 125 h 208"/>
                  <a:gd name="T110" fmla="*/ 60 w 175"/>
                  <a:gd name="T111" fmla="*/ 129 h 208"/>
                  <a:gd name="T112" fmla="*/ 60 w 175"/>
                  <a:gd name="T113" fmla="*/ 12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75" h="208">
                    <a:moveTo>
                      <a:pt x="146" y="15"/>
                    </a:moveTo>
                    <a:cubicBezTo>
                      <a:pt x="143" y="15"/>
                      <a:pt x="143" y="15"/>
                      <a:pt x="143" y="15"/>
                    </a:cubicBezTo>
                    <a:cubicBezTo>
                      <a:pt x="143" y="4"/>
                      <a:pt x="143" y="4"/>
                      <a:pt x="143" y="4"/>
                    </a:cubicBezTo>
                    <a:cubicBezTo>
                      <a:pt x="143" y="2"/>
                      <a:pt x="142" y="0"/>
                      <a:pt x="140" y="0"/>
                    </a:cubicBezTo>
                    <a:cubicBezTo>
                      <a:pt x="138" y="0"/>
                      <a:pt x="137" y="2"/>
                      <a:pt x="137" y="4"/>
                    </a:cubicBezTo>
                    <a:cubicBezTo>
                      <a:pt x="137" y="15"/>
                      <a:pt x="137" y="15"/>
                      <a:pt x="137" y="15"/>
                    </a:cubicBezTo>
                    <a:cubicBezTo>
                      <a:pt x="126" y="15"/>
                      <a:pt x="126" y="15"/>
                      <a:pt x="126" y="15"/>
                    </a:cubicBezTo>
                    <a:cubicBezTo>
                      <a:pt x="126" y="4"/>
                      <a:pt x="126" y="4"/>
                      <a:pt x="126" y="4"/>
                    </a:cubicBezTo>
                    <a:cubicBezTo>
                      <a:pt x="126" y="2"/>
                      <a:pt x="124" y="0"/>
                      <a:pt x="123" y="0"/>
                    </a:cubicBezTo>
                    <a:cubicBezTo>
                      <a:pt x="121" y="0"/>
                      <a:pt x="119" y="2"/>
                      <a:pt x="119" y="4"/>
                    </a:cubicBezTo>
                    <a:cubicBezTo>
                      <a:pt x="119" y="15"/>
                      <a:pt x="119" y="15"/>
                      <a:pt x="119" y="15"/>
                    </a:cubicBezTo>
                    <a:cubicBezTo>
                      <a:pt x="108" y="15"/>
                      <a:pt x="108" y="15"/>
                      <a:pt x="108" y="15"/>
                    </a:cubicBezTo>
                    <a:cubicBezTo>
                      <a:pt x="108" y="4"/>
                      <a:pt x="108" y="4"/>
                      <a:pt x="108" y="4"/>
                    </a:cubicBezTo>
                    <a:cubicBezTo>
                      <a:pt x="108" y="2"/>
                      <a:pt x="107" y="0"/>
                      <a:pt x="105" y="0"/>
                    </a:cubicBezTo>
                    <a:cubicBezTo>
                      <a:pt x="103" y="0"/>
                      <a:pt x="102" y="2"/>
                      <a:pt x="102" y="4"/>
                    </a:cubicBezTo>
                    <a:cubicBezTo>
                      <a:pt x="102" y="15"/>
                      <a:pt x="102" y="15"/>
                      <a:pt x="102" y="15"/>
                    </a:cubicBezTo>
                    <a:cubicBezTo>
                      <a:pt x="91" y="15"/>
                      <a:pt x="91" y="15"/>
                      <a:pt x="91" y="15"/>
                    </a:cubicBezTo>
                    <a:cubicBezTo>
                      <a:pt x="91" y="4"/>
                      <a:pt x="91" y="4"/>
                      <a:pt x="91" y="4"/>
                    </a:cubicBezTo>
                    <a:cubicBezTo>
                      <a:pt x="91" y="2"/>
                      <a:pt x="89" y="0"/>
                      <a:pt x="87" y="0"/>
                    </a:cubicBezTo>
                    <a:cubicBezTo>
                      <a:pt x="86" y="0"/>
                      <a:pt x="84" y="2"/>
                      <a:pt x="84" y="4"/>
                    </a:cubicBezTo>
                    <a:cubicBezTo>
                      <a:pt x="84" y="15"/>
                      <a:pt x="84" y="15"/>
                      <a:pt x="84" y="15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2"/>
                      <a:pt x="72" y="0"/>
                      <a:pt x="70" y="0"/>
                    </a:cubicBezTo>
                    <a:cubicBezTo>
                      <a:pt x="68" y="0"/>
                      <a:pt x="67" y="2"/>
                      <a:pt x="67" y="4"/>
                    </a:cubicBezTo>
                    <a:cubicBezTo>
                      <a:pt x="67" y="15"/>
                      <a:pt x="67" y="15"/>
                      <a:pt x="67" y="15"/>
                    </a:cubicBezTo>
                    <a:cubicBezTo>
                      <a:pt x="55" y="15"/>
                      <a:pt x="55" y="15"/>
                      <a:pt x="55" y="15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55" y="2"/>
                      <a:pt x="54" y="0"/>
                      <a:pt x="52" y="0"/>
                    </a:cubicBezTo>
                    <a:cubicBezTo>
                      <a:pt x="50" y="0"/>
                      <a:pt x="49" y="2"/>
                      <a:pt x="49" y="4"/>
                    </a:cubicBezTo>
                    <a:cubicBezTo>
                      <a:pt x="49" y="15"/>
                      <a:pt x="49" y="15"/>
                      <a:pt x="49" y="15"/>
                    </a:cubicBezTo>
                    <a:cubicBezTo>
                      <a:pt x="38" y="15"/>
                      <a:pt x="38" y="15"/>
                      <a:pt x="38" y="15"/>
                    </a:cubicBezTo>
                    <a:cubicBezTo>
                      <a:pt x="38" y="4"/>
                      <a:pt x="38" y="4"/>
                      <a:pt x="38" y="4"/>
                    </a:cubicBezTo>
                    <a:cubicBezTo>
                      <a:pt x="38" y="2"/>
                      <a:pt x="36" y="0"/>
                      <a:pt x="35" y="0"/>
                    </a:cubicBezTo>
                    <a:cubicBezTo>
                      <a:pt x="33" y="0"/>
                      <a:pt x="31" y="2"/>
                      <a:pt x="31" y="4"/>
                    </a:cubicBezTo>
                    <a:cubicBezTo>
                      <a:pt x="31" y="15"/>
                      <a:pt x="31" y="15"/>
                      <a:pt x="31" y="15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13" y="15"/>
                      <a:pt x="0" y="28"/>
                      <a:pt x="0" y="44"/>
                    </a:cubicBezTo>
                    <a:cubicBezTo>
                      <a:pt x="0" y="180"/>
                      <a:pt x="0" y="180"/>
                      <a:pt x="0" y="180"/>
                    </a:cubicBezTo>
                    <a:cubicBezTo>
                      <a:pt x="0" y="195"/>
                      <a:pt x="13" y="208"/>
                      <a:pt x="29" y="208"/>
                    </a:cubicBezTo>
                    <a:cubicBezTo>
                      <a:pt x="146" y="208"/>
                      <a:pt x="146" y="208"/>
                      <a:pt x="146" y="208"/>
                    </a:cubicBezTo>
                    <a:cubicBezTo>
                      <a:pt x="162" y="208"/>
                      <a:pt x="175" y="195"/>
                      <a:pt x="175" y="180"/>
                    </a:cubicBezTo>
                    <a:cubicBezTo>
                      <a:pt x="175" y="44"/>
                      <a:pt x="175" y="44"/>
                      <a:pt x="175" y="44"/>
                    </a:cubicBezTo>
                    <a:cubicBezTo>
                      <a:pt x="175" y="28"/>
                      <a:pt x="162" y="15"/>
                      <a:pt x="146" y="15"/>
                    </a:cubicBezTo>
                    <a:close/>
                    <a:moveTo>
                      <a:pt x="168" y="180"/>
                    </a:moveTo>
                    <a:cubicBezTo>
                      <a:pt x="168" y="192"/>
                      <a:pt x="158" y="202"/>
                      <a:pt x="146" y="202"/>
                    </a:cubicBezTo>
                    <a:cubicBezTo>
                      <a:pt x="29" y="202"/>
                      <a:pt x="29" y="202"/>
                      <a:pt x="29" y="202"/>
                    </a:cubicBezTo>
                    <a:cubicBezTo>
                      <a:pt x="16" y="202"/>
                      <a:pt x="6" y="192"/>
                      <a:pt x="6" y="180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6" y="32"/>
                      <a:pt x="16" y="22"/>
                      <a:pt x="29" y="22"/>
                    </a:cubicBezTo>
                    <a:cubicBezTo>
                      <a:pt x="31" y="22"/>
                      <a:pt x="31" y="22"/>
                      <a:pt x="31" y="22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1" y="33"/>
                      <a:pt x="33" y="34"/>
                      <a:pt x="35" y="34"/>
                    </a:cubicBezTo>
                    <a:cubicBezTo>
                      <a:pt x="36" y="34"/>
                      <a:pt x="38" y="33"/>
                      <a:pt x="38" y="31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9" y="31"/>
                      <a:pt x="49" y="31"/>
                      <a:pt x="49" y="31"/>
                    </a:cubicBezTo>
                    <a:cubicBezTo>
                      <a:pt x="49" y="33"/>
                      <a:pt x="50" y="34"/>
                      <a:pt x="52" y="34"/>
                    </a:cubicBezTo>
                    <a:cubicBezTo>
                      <a:pt x="54" y="34"/>
                      <a:pt x="55" y="33"/>
                      <a:pt x="55" y="31"/>
                    </a:cubicBezTo>
                    <a:cubicBezTo>
                      <a:pt x="55" y="22"/>
                      <a:pt x="55" y="22"/>
                      <a:pt x="55" y="22"/>
                    </a:cubicBezTo>
                    <a:cubicBezTo>
                      <a:pt x="67" y="22"/>
                      <a:pt x="67" y="22"/>
                      <a:pt x="67" y="22"/>
                    </a:cubicBezTo>
                    <a:cubicBezTo>
                      <a:pt x="67" y="31"/>
                      <a:pt x="67" y="31"/>
                      <a:pt x="67" y="31"/>
                    </a:cubicBezTo>
                    <a:cubicBezTo>
                      <a:pt x="67" y="33"/>
                      <a:pt x="68" y="34"/>
                      <a:pt x="70" y="34"/>
                    </a:cubicBezTo>
                    <a:cubicBezTo>
                      <a:pt x="72" y="34"/>
                      <a:pt x="73" y="33"/>
                      <a:pt x="73" y="31"/>
                    </a:cubicBezTo>
                    <a:cubicBezTo>
                      <a:pt x="73" y="22"/>
                      <a:pt x="73" y="22"/>
                      <a:pt x="73" y="22"/>
                    </a:cubicBezTo>
                    <a:cubicBezTo>
                      <a:pt x="84" y="22"/>
                      <a:pt x="84" y="22"/>
                      <a:pt x="84" y="22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4" y="33"/>
                      <a:pt x="86" y="34"/>
                      <a:pt x="87" y="34"/>
                    </a:cubicBezTo>
                    <a:cubicBezTo>
                      <a:pt x="89" y="34"/>
                      <a:pt x="91" y="33"/>
                      <a:pt x="91" y="31"/>
                    </a:cubicBezTo>
                    <a:cubicBezTo>
                      <a:pt x="91" y="22"/>
                      <a:pt x="91" y="22"/>
                      <a:pt x="91" y="22"/>
                    </a:cubicBezTo>
                    <a:cubicBezTo>
                      <a:pt x="102" y="22"/>
                      <a:pt x="102" y="22"/>
                      <a:pt x="102" y="22"/>
                    </a:cubicBezTo>
                    <a:cubicBezTo>
                      <a:pt x="102" y="31"/>
                      <a:pt x="102" y="31"/>
                      <a:pt x="102" y="31"/>
                    </a:cubicBezTo>
                    <a:cubicBezTo>
                      <a:pt x="102" y="33"/>
                      <a:pt x="103" y="34"/>
                      <a:pt x="105" y="34"/>
                    </a:cubicBezTo>
                    <a:cubicBezTo>
                      <a:pt x="107" y="34"/>
                      <a:pt x="108" y="33"/>
                      <a:pt x="108" y="31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19" y="22"/>
                      <a:pt x="119" y="22"/>
                      <a:pt x="119" y="22"/>
                    </a:cubicBezTo>
                    <a:cubicBezTo>
                      <a:pt x="119" y="31"/>
                      <a:pt x="119" y="31"/>
                      <a:pt x="119" y="31"/>
                    </a:cubicBezTo>
                    <a:cubicBezTo>
                      <a:pt x="119" y="33"/>
                      <a:pt x="121" y="34"/>
                      <a:pt x="123" y="34"/>
                    </a:cubicBezTo>
                    <a:cubicBezTo>
                      <a:pt x="124" y="34"/>
                      <a:pt x="126" y="33"/>
                      <a:pt x="126" y="31"/>
                    </a:cubicBezTo>
                    <a:cubicBezTo>
                      <a:pt x="126" y="22"/>
                      <a:pt x="126" y="22"/>
                      <a:pt x="126" y="22"/>
                    </a:cubicBezTo>
                    <a:cubicBezTo>
                      <a:pt x="137" y="22"/>
                      <a:pt x="137" y="22"/>
                      <a:pt x="137" y="22"/>
                    </a:cubicBezTo>
                    <a:cubicBezTo>
                      <a:pt x="137" y="31"/>
                      <a:pt x="137" y="31"/>
                      <a:pt x="137" y="31"/>
                    </a:cubicBezTo>
                    <a:cubicBezTo>
                      <a:pt x="137" y="33"/>
                      <a:pt x="138" y="34"/>
                      <a:pt x="140" y="34"/>
                    </a:cubicBezTo>
                    <a:cubicBezTo>
                      <a:pt x="142" y="34"/>
                      <a:pt x="143" y="33"/>
                      <a:pt x="143" y="31"/>
                    </a:cubicBezTo>
                    <a:cubicBezTo>
                      <a:pt x="143" y="22"/>
                      <a:pt x="143" y="22"/>
                      <a:pt x="143" y="22"/>
                    </a:cubicBezTo>
                    <a:cubicBezTo>
                      <a:pt x="146" y="22"/>
                      <a:pt x="146" y="22"/>
                      <a:pt x="146" y="22"/>
                    </a:cubicBezTo>
                    <a:cubicBezTo>
                      <a:pt x="158" y="22"/>
                      <a:pt x="168" y="32"/>
                      <a:pt x="168" y="44"/>
                    </a:cubicBezTo>
                    <a:lnTo>
                      <a:pt x="168" y="180"/>
                    </a:lnTo>
                    <a:close/>
                    <a:moveTo>
                      <a:pt x="60" y="72"/>
                    </a:moveTo>
                    <a:cubicBezTo>
                      <a:pt x="44" y="97"/>
                      <a:pt x="44" y="97"/>
                      <a:pt x="44" y="97"/>
                    </a:cubicBezTo>
                    <a:cubicBezTo>
                      <a:pt x="43" y="98"/>
                      <a:pt x="43" y="98"/>
                      <a:pt x="42" y="99"/>
                    </a:cubicBezTo>
                    <a:cubicBezTo>
                      <a:pt x="41" y="99"/>
                      <a:pt x="41" y="99"/>
                      <a:pt x="41" y="99"/>
                    </a:cubicBezTo>
                    <a:cubicBezTo>
                      <a:pt x="40" y="99"/>
                      <a:pt x="40" y="99"/>
                      <a:pt x="39" y="98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25" y="88"/>
                      <a:pt x="24" y="86"/>
                      <a:pt x="25" y="84"/>
                    </a:cubicBezTo>
                    <a:cubicBezTo>
                      <a:pt x="26" y="83"/>
                      <a:pt x="28" y="83"/>
                      <a:pt x="30" y="84"/>
                    </a:cubicBezTo>
                    <a:cubicBezTo>
                      <a:pt x="40" y="91"/>
                      <a:pt x="40" y="91"/>
                      <a:pt x="40" y="91"/>
                    </a:cubicBezTo>
                    <a:cubicBezTo>
                      <a:pt x="54" y="69"/>
                      <a:pt x="54" y="69"/>
                      <a:pt x="54" y="69"/>
                    </a:cubicBezTo>
                    <a:cubicBezTo>
                      <a:pt x="55" y="67"/>
                      <a:pt x="57" y="67"/>
                      <a:pt x="59" y="68"/>
                    </a:cubicBezTo>
                    <a:cubicBezTo>
                      <a:pt x="60" y="69"/>
                      <a:pt x="60" y="71"/>
                      <a:pt x="60" y="72"/>
                    </a:cubicBezTo>
                    <a:close/>
                    <a:moveTo>
                      <a:pt x="60" y="129"/>
                    </a:moveTo>
                    <a:cubicBezTo>
                      <a:pt x="44" y="154"/>
                      <a:pt x="44" y="154"/>
                      <a:pt x="44" y="154"/>
                    </a:cubicBezTo>
                    <a:cubicBezTo>
                      <a:pt x="43" y="155"/>
                      <a:pt x="43" y="155"/>
                      <a:pt x="42" y="155"/>
                    </a:cubicBezTo>
                    <a:cubicBezTo>
                      <a:pt x="41" y="155"/>
                      <a:pt x="41" y="156"/>
                      <a:pt x="41" y="156"/>
                    </a:cubicBezTo>
                    <a:cubicBezTo>
                      <a:pt x="40" y="156"/>
                      <a:pt x="40" y="155"/>
                      <a:pt x="39" y="155"/>
                    </a:cubicBezTo>
                    <a:cubicBezTo>
                      <a:pt x="26" y="146"/>
                      <a:pt x="26" y="146"/>
                      <a:pt x="26" y="146"/>
                    </a:cubicBezTo>
                    <a:cubicBezTo>
                      <a:pt x="25" y="145"/>
                      <a:pt x="24" y="143"/>
                      <a:pt x="25" y="141"/>
                    </a:cubicBezTo>
                    <a:cubicBezTo>
                      <a:pt x="26" y="140"/>
                      <a:pt x="28" y="139"/>
                      <a:pt x="30" y="140"/>
                    </a:cubicBezTo>
                    <a:cubicBezTo>
                      <a:pt x="40" y="148"/>
                      <a:pt x="40" y="148"/>
                      <a:pt x="40" y="148"/>
                    </a:cubicBezTo>
                    <a:cubicBezTo>
                      <a:pt x="54" y="125"/>
                      <a:pt x="54" y="125"/>
                      <a:pt x="54" y="125"/>
                    </a:cubicBezTo>
                    <a:cubicBezTo>
                      <a:pt x="55" y="124"/>
                      <a:pt x="57" y="123"/>
                      <a:pt x="59" y="124"/>
                    </a:cubicBezTo>
                    <a:cubicBezTo>
                      <a:pt x="60" y="125"/>
                      <a:pt x="60" y="127"/>
                      <a:pt x="60" y="129"/>
                    </a:cubicBezTo>
                    <a:close/>
                    <a:moveTo>
                      <a:pt x="60" y="129"/>
                    </a:moveTo>
                    <a:cubicBezTo>
                      <a:pt x="60" y="129"/>
                      <a:pt x="60" y="129"/>
                      <a:pt x="60" y="129"/>
                    </a:cubicBezTo>
                  </a:path>
                </a:pathLst>
              </a:custGeom>
              <a:grpFill/>
              <a:ln w="222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25"/>
              </a:p>
            </p:txBody>
          </p:sp>
        </p:grpSp>
      </p:grpSp>
      <p:sp>
        <p:nvSpPr>
          <p:cNvPr id="63" name="TextBox 62"/>
          <p:cNvSpPr txBox="1"/>
          <p:nvPr/>
        </p:nvSpPr>
        <p:spPr>
          <a:xfrm>
            <a:off x="2411275" y="4344305"/>
            <a:ext cx="2013700" cy="392413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/>
            <a:r>
              <a:rPr lang="en-US" sz="2100" b="1" dirty="0" err="1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Herramientas</a:t>
            </a:r>
            <a:endParaRPr lang="en-US" sz="2100" b="1" dirty="0">
              <a:solidFill>
                <a:schemeClr val="accent3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42456" y="4416125"/>
            <a:ext cx="1879707" cy="392413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/>
            <a:r>
              <a:rPr lang="en-US" sz="2100" b="1" dirty="0" err="1" smtClean="0">
                <a:solidFill>
                  <a:schemeClr val="accent4"/>
                </a:solidFill>
              </a:rPr>
              <a:t>Seguimiento</a:t>
            </a:r>
            <a:endParaRPr lang="en-US" sz="2100" b="1" dirty="0">
              <a:solidFill>
                <a:schemeClr val="accent4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965340" y="5084461"/>
            <a:ext cx="1946112" cy="392413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/>
            <a:r>
              <a:rPr lang="en-US" sz="2100" b="1" dirty="0" err="1" smtClean="0">
                <a:solidFill>
                  <a:schemeClr val="accent6"/>
                </a:solidFill>
              </a:rPr>
              <a:t>Compromiso</a:t>
            </a:r>
            <a:r>
              <a:rPr lang="en-US" sz="2100" b="1" dirty="0" smtClean="0">
                <a:solidFill>
                  <a:schemeClr val="accent6"/>
                </a:solidFill>
              </a:rPr>
              <a:t> </a:t>
            </a:r>
            <a:endParaRPr lang="en-US" sz="2100" b="1" dirty="0">
              <a:solidFill>
                <a:schemeClr val="accent6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129943" y="2049680"/>
            <a:ext cx="6695456" cy="438580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Universidad Peruana de </a:t>
            </a:r>
            <a:r>
              <a:rPr lang="en-US" sz="2400" b="1" dirty="0" err="1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Ciencias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Aplicadas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150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25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0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" dur="25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5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25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32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1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2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" presetID="42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39976 0.46458 L 2.21831E-6 1.85185E-6 " pathEditMode="relative" rAng="0" ptsTypes="AA">
                                          <p:cBhvr>
                                            <p:cTn id="25" dur="7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9995" y="-2324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42" presetClass="path" presetSubtype="0" accel="50000" decel="5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Motion origin="layout" path="M 0.13078 0.62778 L 3.07412E-7 -4.07407E-6 " pathEditMode="relative" rAng="0" ptsTypes="AA">
                                          <p:cBhvr>
                                            <p:cTn id="32" dur="75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6539" y="-31389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10" presetClass="entr" presetSubtype="0" fill="hold" grpId="0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" presetClass="entr" presetSubtype="0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8" presetID="42" presetClass="path" presetSubtype="0" accel="50000" decel="50000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animMotion origin="layout" path="M -0.14094 0.62547 L -1.60349E-6 -2.22222E-6 " pathEditMode="relative" rAng="0" ptsTypes="AA">
                                          <p:cBhvr>
                                            <p:cTn id="39" dur="75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7047" y="-31273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0" presetID="10" presetClass="entr" presetSubtype="0" fill="hold" grpId="0" nodeType="withEffect">
                                      <p:stCondLst>
                                        <p:cond delay="55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1" presetClass="entr" presetSubtype="0" fill="hold" nodeType="withEffect">
                                      <p:stCondLst>
                                        <p:cond delay="55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5" presetID="42" presetClass="path" presetSubtype="0" accel="50000" decel="50000" fill="hold" nodeType="withEffect">
                                      <p:stCondLst>
                                        <p:cond delay="550"/>
                                      </p:stCondLst>
                                      <p:childTnLst>
                                        <p:animMotion origin="layout" path="M -0.40745 0.46458 L -3.25518E-6 1.85185E-6 " pathEditMode="relative" rAng="0" ptsTypes="AA">
                                          <p:cBhvr>
                                            <p:cTn id="46" dur="75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0373" y="-2324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7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950"/>
                                </p:stCondLst>
                                <p:childTnLst>
                                  <p:par>
                                    <p:cTn id="5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8" grpId="0" animBg="1"/>
          <p:bldP spid="9" grpId="0" animBg="1"/>
          <p:bldP spid="10" grpId="0" animBg="1"/>
          <p:bldP spid="11" grpId="0" animBg="1"/>
          <p:bldP spid="61" grpId="0"/>
          <p:bldP spid="63" grpId="0"/>
          <p:bldP spid="64" grpId="0"/>
          <p:bldP spid="62" grpId="0"/>
          <p:bldP spid="11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25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0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" dur="25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5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25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" presetID="42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39976 0.46458 L 2.21831E-6 1.85185E-6 " pathEditMode="relative" rAng="0" ptsTypes="AA">
                                          <p:cBhvr>
                                            <p:cTn id="25" dur="7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9995" y="-2324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42" presetClass="path" presetSubtype="0" accel="50000" decel="5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Motion origin="layout" path="M 0.13078 0.62778 L 3.07412E-7 -4.07407E-6 " pathEditMode="relative" rAng="0" ptsTypes="AA">
                                          <p:cBhvr>
                                            <p:cTn id="32" dur="75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6539" y="-31389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10" presetClass="entr" presetSubtype="0" fill="hold" grpId="0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" presetClass="entr" presetSubtype="0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8" presetID="42" presetClass="path" presetSubtype="0" accel="50000" decel="50000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animMotion origin="layout" path="M -0.14094 0.62547 L -1.60349E-6 -2.22222E-6 " pathEditMode="relative" rAng="0" ptsTypes="AA">
                                          <p:cBhvr>
                                            <p:cTn id="39" dur="75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7047" y="-31273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0" presetID="10" presetClass="entr" presetSubtype="0" fill="hold" grpId="0" nodeType="withEffect">
                                      <p:stCondLst>
                                        <p:cond delay="55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1" presetClass="entr" presetSubtype="0" fill="hold" nodeType="withEffect">
                                      <p:stCondLst>
                                        <p:cond delay="55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5" presetID="42" presetClass="path" presetSubtype="0" accel="50000" decel="50000" fill="hold" nodeType="withEffect">
                                      <p:stCondLst>
                                        <p:cond delay="550"/>
                                      </p:stCondLst>
                                      <p:childTnLst>
                                        <p:animMotion origin="layout" path="M -0.40745 0.46458 L -3.25518E-6 1.85185E-6 " pathEditMode="relative" rAng="0" ptsTypes="AA">
                                          <p:cBhvr>
                                            <p:cTn id="46" dur="75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0373" y="-2324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7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950"/>
                                </p:stCondLst>
                                <p:childTnLst>
                                  <p:par>
                                    <p:cTn id="5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8" grpId="0" animBg="1"/>
          <p:bldP spid="9" grpId="0" animBg="1"/>
          <p:bldP spid="10" grpId="0" animBg="1"/>
          <p:bldP spid="11" grpId="0" animBg="1"/>
          <p:bldP spid="61" grpId="0"/>
          <p:bldP spid="63" grpId="0"/>
          <p:bldP spid="64" grpId="0"/>
          <p:bldP spid="62" grpId="0"/>
          <p:bldP spid="114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65527" y="2411152"/>
            <a:ext cx="2477946" cy="2537669"/>
            <a:chOff x="1117601" y="1782501"/>
            <a:chExt cx="3303928" cy="3383558"/>
          </a:xfrm>
        </p:grpSpPr>
        <p:sp>
          <p:nvSpPr>
            <p:cNvPr id="18" name="Oval 17"/>
            <p:cNvSpPr/>
            <p:nvPr/>
          </p:nvSpPr>
          <p:spPr>
            <a:xfrm>
              <a:off x="1499564" y="2164467"/>
              <a:ext cx="2540002" cy="2619626"/>
            </a:xfrm>
            <a:prstGeom prst="ellipse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350" dirty="0"/>
            </a:p>
          </p:txBody>
        </p:sp>
        <p:graphicFrame>
          <p:nvGraphicFramePr>
            <p:cNvPr id="17" name="Chart 16"/>
            <p:cNvGraphicFramePr/>
            <p:nvPr>
              <p:extLst/>
            </p:nvPr>
          </p:nvGraphicFramePr>
          <p:xfrm>
            <a:off x="1117601" y="1782501"/>
            <a:ext cx="3303928" cy="338355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grpSp>
        <p:nvGrpSpPr>
          <p:cNvPr id="6" name="Group 5"/>
          <p:cNvGrpSpPr/>
          <p:nvPr/>
        </p:nvGrpSpPr>
        <p:grpSpPr>
          <a:xfrm>
            <a:off x="3333028" y="2411152"/>
            <a:ext cx="2477946" cy="2537669"/>
            <a:chOff x="1117601" y="1782501"/>
            <a:chExt cx="3303928" cy="3383558"/>
          </a:xfrm>
        </p:grpSpPr>
        <p:sp>
          <p:nvSpPr>
            <p:cNvPr id="7" name="Oval 6"/>
            <p:cNvSpPr/>
            <p:nvPr/>
          </p:nvSpPr>
          <p:spPr>
            <a:xfrm>
              <a:off x="1499564" y="2164467"/>
              <a:ext cx="2540002" cy="2619626"/>
            </a:xfrm>
            <a:prstGeom prst="ellipse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350" dirty="0"/>
            </a:p>
          </p:txBody>
        </p:sp>
        <p:graphicFrame>
          <p:nvGraphicFramePr>
            <p:cNvPr id="8" name="Chart 7"/>
            <p:cNvGraphicFramePr/>
            <p:nvPr>
              <p:extLst/>
            </p:nvPr>
          </p:nvGraphicFramePr>
          <p:xfrm>
            <a:off x="1117601" y="1782501"/>
            <a:ext cx="3303928" cy="338355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6000528" y="2411152"/>
            <a:ext cx="2477946" cy="2537669"/>
            <a:chOff x="1117601" y="1782501"/>
            <a:chExt cx="3303928" cy="3383558"/>
          </a:xfrm>
        </p:grpSpPr>
        <p:sp>
          <p:nvSpPr>
            <p:cNvPr id="10" name="Oval 9"/>
            <p:cNvSpPr/>
            <p:nvPr/>
          </p:nvSpPr>
          <p:spPr>
            <a:xfrm>
              <a:off x="1499564" y="2164467"/>
              <a:ext cx="2540002" cy="2619626"/>
            </a:xfrm>
            <a:prstGeom prst="ellipse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350" dirty="0"/>
            </a:p>
          </p:txBody>
        </p:sp>
        <p:graphicFrame>
          <p:nvGraphicFramePr>
            <p:cNvPr id="11" name="Chart 10"/>
            <p:cNvGraphicFramePr/>
            <p:nvPr>
              <p:extLst/>
            </p:nvPr>
          </p:nvGraphicFramePr>
          <p:xfrm>
            <a:off x="1117601" y="1782501"/>
            <a:ext cx="3303928" cy="338355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13" name="Text Placeholder 46"/>
          <p:cNvSpPr txBox="1">
            <a:spLocks/>
          </p:cNvSpPr>
          <p:nvPr/>
        </p:nvSpPr>
        <p:spPr>
          <a:xfrm>
            <a:off x="2160771" y="489546"/>
            <a:ext cx="5040630" cy="6803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err="1" smtClean="0">
                <a:solidFill>
                  <a:schemeClr val="tx2">
                    <a:lumMod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Ciencias</a:t>
            </a:r>
            <a:endParaRPr lang="en-US" sz="3200" b="1" dirty="0">
              <a:solidFill>
                <a:schemeClr val="tx2">
                  <a:lumMod val="2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0158" y="3368362"/>
            <a:ext cx="1048685" cy="646331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/>
                </a:solidFill>
                <a:latin typeface="+mj-lt"/>
              </a:rPr>
              <a:t>80%</a:t>
            </a:r>
            <a:endParaRPr lang="en-US" sz="36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41246" y="3368362"/>
            <a:ext cx="1061509" cy="646331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4"/>
                </a:solidFill>
                <a:latin typeface="+mj-lt"/>
              </a:rPr>
              <a:t>20</a:t>
            </a:r>
            <a:r>
              <a:rPr lang="en-US" sz="3600" b="1" dirty="0">
                <a:solidFill>
                  <a:schemeClr val="accent4"/>
                </a:solidFill>
                <a:latin typeface="+mj-lt"/>
              </a:rPr>
              <a:t>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19166" y="3368362"/>
            <a:ext cx="1040671" cy="646331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6"/>
                </a:solidFill>
                <a:latin typeface="+mj-lt"/>
              </a:rPr>
              <a:t>22%</a:t>
            </a:r>
            <a:endParaRPr lang="en-US" sz="36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0951" y="4910649"/>
            <a:ext cx="2179861" cy="369332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Cursos </a:t>
            </a:r>
            <a:r>
              <a:rPr lang="en-US" b="1" dirty="0" err="1" smtClean="0">
                <a:solidFill>
                  <a:schemeClr val="accent2"/>
                </a:solidFill>
              </a:rPr>
              <a:t>pregrado</a:t>
            </a:r>
            <a:r>
              <a:rPr lang="en-US" b="1" dirty="0" smtClean="0">
                <a:solidFill>
                  <a:schemeClr val="accent2"/>
                </a:solidFill>
              </a:rPr>
              <a:t> regular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0124" y="4910649"/>
            <a:ext cx="1303755" cy="369332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 algn="ctr"/>
            <a:r>
              <a:rPr lang="en-US" b="1" dirty="0" smtClean="0">
                <a:solidFill>
                  <a:schemeClr val="accent4"/>
                </a:solidFill>
              </a:rPr>
              <a:t>Cursos EPE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9282" y="1156448"/>
            <a:ext cx="8659906" cy="11987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/>
              <a:t>En el </a:t>
            </a:r>
            <a:r>
              <a:rPr lang="en-US" sz="1400" dirty="0" err="1" smtClean="0"/>
              <a:t>caso</a:t>
            </a:r>
            <a:r>
              <a:rPr lang="en-US" sz="1400" dirty="0" smtClean="0"/>
              <a:t> de </a:t>
            </a:r>
            <a:r>
              <a:rPr lang="en-US" sz="1400" dirty="0" err="1" smtClean="0"/>
              <a:t>Ciencias</a:t>
            </a:r>
            <a:r>
              <a:rPr lang="en-US" sz="1400" dirty="0" smtClean="0"/>
              <a:t>, el </a:t>
            </a:r>
            <a:r>
              <a:rPr lang="en-US" sz="1400" dirty="0" err="1" smtClean="0"/>
              <a:t>proceso</a:t>
            </a:r>
            <a:r>
              <a:rPr lang="en-US" sz="1400" dirty="0" smtClean="0"/>
              <a:t> de </a:t>
            </a:r>
            <a:r>
              <a:rPr lang="en-US" sz="1400" dirty="0" err="1" smtClean="0"/>
              <a:t>tutoría</a:t>
            </a:r>
            <a:r>
              <a:rPr lang="en-US" sz="1400" dirty="0" smtClean="0"/>
              <a:t> se </a:t>
            </a:r>
            <a:r>
              <a:rPr lang="en-US" sz="1400" dirty="0" err="1" smtClean="0"/>
              <a:t>ejecuta</a:t>
            </a:r>
            <a:r>
              <a:rPr lang="en-US" sz="1400" dirty="0" smtClean="0"/>
              <a:t> en 25 </a:t>
            </a:r>
            <a:r>
              <a:rPr lang="en-US" sz="1400" dirty="0" err="1" smtClean="0"/>
              <a:t>cursos</a:t>
            </a:r>
            <a:r>
              <a:rPr lang="en-US" sz="1400" dirty="0" smtClean="0"/>
              <a:t>, de los </a:t>
            </a:r>
            <a:r>
              <a:rPr lang="en-US" sz="1400" dirty="0" err="1" smtClean="0"/>
              <a:t>cuales</a:t>
            </a:r>
            <a:r>
              <a:rPr lang="en-US" sz="1400" dirty="0" smtClean="0"/>
              <a:t> el </a:t>
            </a:r>
            <a:r>
              <a:rPr lang="en-US" sz="1400" dirty="0" err="1" smtClean="0"/>
              <a:t>que</a:t>
            </a:r>
            <a:r>
              <a:rPr lang="en-US" sz="1400" dirty="0" smtClean="0"/>
              <a:t> </a:t>
            </a:r>
            <a:r>
              <a:rPr lang="en-US" sz="1400" dirty="0" err="1" smtClean="0"/>
              <a:t>tuvo</a:t>
            </a:r>
            <a:r>
              <a:rPr lang="en-US" sz="1400" dirty="0" smtClean="0"/>
              <a:t> mayor </a:t>
            </a:r>
            <a:r>
              <a:rPr lang="en-US" sz="1400" dirty="0" err="1" smtClean="0"/>
              <a:t>demanda</a:t>
            </a:r>
            <a:r>
              <a:rPr lang="en-US" sz="1400" dirty="0" smtClean="0"/>
              <a:t> </a:t>
            </a:r>
            <a:r>
              <a:rPr lang="en-US" sz="1400" dirty="0" err="1" smtClean="0"/>
              <a:t>durante</a:t>
            </a:r>
            <a:r>
              <a:rPr lang="en-US" sz="1400" dirty="0" smtClean="0"/>
              <a:t> la I </a:t>
            </a:r>
            <a:r>
              <a:rPr lang="en-US" sz="1400" dirty="0" err="1" smtClean="0"/>
              <a:t>etapa</a:t>
            </a:r>
            <a:r>
              <a:rPr lang="en-US" sz="1400" dirty="0" smtClean="0"/>
              <a:t> del </a:t>
            </a:r>
            <a:r>
              <a:rPr lang="en-US" sz="1400" dirty="0" err="1" smtClean="0"/>
              <a:t>ciclo</a:t>
            </a:r>
            <a:r>
              <a:rPr lang="en-US" sz="1400" dirty="0" smtClean="0"/>
              <a:t> 20171 </a:t>
            </a:r>
            <a:r>
              <a:rPr lang="en-US" sz="1400" dirty="0" err="1" smtClean="0"/>
              <a:t>fue</a:t>
            </a:r>
            <a:r>
              <a:rPr lang="en-US" sz="1400" dirty="0" smtClean="0"/>
              <a:t> </a:t>
            </a:r>
            <a:r>
              <a:rPr lang="en-US" sz="1400" dirty="0" err="1" smtClean="0"/>
              <a:t>Fundamentos</a:t>
            </a:r>
            <a:r>
              <a:rPr lang="en-US" sz="1400" dirty="0" smtClean="0"/>
              <a:t> para el </a:t>
            </a:r>
            <a:r>
              <a:rPr lang="en-US" sz="1400" dirty="0" err="1" smtClean="0"/>
              <a:t>cálculo</a:t>
            </a:r>
            <a:r>
              <a:rPr lang="en-US" sz="1400" dirty="0" smtClean="0"/>
              <a:t> con 1496 </a:t>
            </a:r>
            <a:r>
              <a:rPr lang="en-US" sz="1400" dirty="0" err="1" smtClean="0"/>
              <a:t>tutorías</a:t>
            </a:r>
            <a:r>
              <a:rPr lang="en-US" sz="1400" dirty="0" smtClean="0"/>
              <a:t> </a:t>
            </a:r>
            <a:r>
              <a:rPr lang="en-US" sz="1400" dirty="0" err="1" smtClean="0"/>
              <a:t>ejecutadas</a:t>
            </a:r>
            <a:r>
              <a:rPr lang="en-US" sz="1400" dirty="0" smtClean="0"/>
              <a:t>, </a:t>
            </a:r>
            <a:r>
              <a:rPr lang="en-US" sz="1400" dirty="0" err="1" smtClean="0"/>
              <a:t>equivalente</a:t>
            </a:r>
            <a:r>
              <a:rPr lang="en-US" sz="1400" dirty="0" smtClean="0"/>
              <a:t> al 20% del global. De </a:t>
            </a:r>
            <a:r>
              <a:rPr lang="en-US" sz="1400" dirty="0" err="1" smtClean="0"/>
              <a:t>igual</a:t>
            </a:r>
            <a:r>
              <a:rPr lang="en-US" sz="1400" dirty="0" smtClean="0"/>
              <a:t> </a:t>
            </a:r>
            <a:r>
              <a:rPr lang="en-US" sz="1400" dirty="0" err="1" smtClean="0"/>
              <a:t>manera</a:t>
            </a:r>
            <a:r>
              <a:rPr lang="en-US" sz="1400" dirty="0" smtClean="0"/>
              <a:t>, la mayor </a:t>
            </a:r>
            <a:r>
              <a:rPr lang="en-US" sz="1400" dirty="0" err="1" smtClean="0"/>
              <a:t>cantidad</a:t>
            </a:r>
            <a:r>
              <a:rPr lang="en-US" sz="1400" dirty="0" smtClean="0"/>
              <a:t> de </a:t>
            </a:r>
            <a:r>
              <a:rPr lang="en-US" sz="1400" dirty="0" err="1" smtClean="0"/>
              <a:t>tutorías</a:t>
            </a:r>
            <a:r>
              <a:rPr lang="en-US" sz="1400" dirty="0" smtClean="0"/>
              <a:t> se </a:t>
            </a:r>
            <a:r>
              <a:rPr lang="en-US" sz="1400" dirty="0" err="1" smtClean="0"/>
              <a:t>realizaron</a:t>
            </a:r>
            <a:r>
              <a:rPr lang="en-US" sz="1400" dirty="0" smtClean="0"/>
              <a:t> en Pre </a:t>
            </a:r>
            <a:r>
              <a:rPr lang="en-US" sz="1400" dirty="0" err="1" smtClean="0"/>
              <a:t>grado</a:t>
            </a:r>
            <a:r>
              <a:rPr lang="en-US" sz="1400" dirty="0" smtClean="0"/>
              <a:t> regular (80%), </a:t>
            </a:r>
            <a:r>
              <a:rPr lang="en-US" sz="1400" dirty="0" err="1" smtClean="0"/>
              <a:t>mientras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 en EPE 20%.</a:t>
            </a:r>
            <a:endParaRPr lang="en-US" sz="1400" dirty="0"/>
          </a:p>
        </p:txBody>
      </p:sp>
      <p:sp>
        <p:nvSpPr>
          <p:cNvPr id="23" name="TextBox 20"/>
          <p:cNvSpPr txBox="1"/>
          <p:nvPr/>
        </p:nvSpPr>
        <p:spPr>
          <a:xfrm>
            <a:off x="6719166" y="4910649"/>
            <a:ext cx="1303755" cy="1274998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1800" b="1" dirty="0" err="1" smtClean="0">
                <a:solidFill>
                  <a:schemeClr val="accent6"/>
                </a:solidFill>
              </a:rPr>
              <a:t>Fundamentos</a:t>
            </a:r>
            <a:r>
              <a:rPr lang="en-US" sz="1800" b="1" dirty="0" smtClean="0">
                <a:solidFill>
                  <a:schemeClr val="accent6"/>
                </a:solidFill>
              </a:rPr>
              <a:t> para el </a:t>
            </a:r>
            <a:r>
              <a:rPr lang="en-US" sz="1800" b="1" dirty="0" err="1" smtClean="0">
                <a:solidFill>
                  <a:schemeClr val="accent6"/>
                </a:solidFill>
              </a:rPr>
              <a:t>cálculo</a:t>
            </a:r>
            <a:r>
              <a:rPr lang="en-US" sz="1800" b="1" dirty="0" smtClean="0">
                <a:solidFill>
                  <a:schemeClr val="accent6"/>
                </a:solidFill>
              </a:rPr>
              <a:t>: </a:t>
            </a:r>
          </a:p>
          <a:p>
            <a:pPr algn="ctr"/>
            <a:r>
              <a:rPr lang="en-US" sz="1800" b="1" dirty="0" err="1" smtClean="0">
                <a:solidFill>
                  <a:schemeClr val="accent6"/>
                </a:solidFill>
              </a:rPr>
              <a:t>Curso</a:t>
            </a:r>
            <a:r>
              <a:rPr lang="en-US" sz="1800" b="1" dirty="0" smtClean="0">
                <a:solidFill>
                  <a:schemeClr val="accent6"/>
                </a:solidFill>
              </a:rPr>
              <a:t> con mayor </a:t>
            </a:r>
            <a:r>
              <a:rPr lang="en-US" sz="1800" b="1" dirty="0" err="1" smtClean="0">
                <a:solidFill>
                  <a:schemeClr val="accent6"/>
                </a:solidFill>
              </a:rPr>
              <a:t>demanda</a:t>
            </a:r>
            <a:r>
              <a:rPr lang="en-US" sz="1800" b="1" dirty="0" smtClean="0">
                <a:solidFill>
                  <a:schemeClr val="accent6"/>
                </a:solidFill>
              </a:rPr>
              <a:t> </a:t>
            </a:r>
          </a:p>
          <a:p>
            <a:pPr algn="ctr"/>
            <a:r>
              <a:rPr lang="en-US" sz="1800" b="1" dirty="0" smtClean="0">
                <a:solidFill>
                  <a:schemeClr val="accent6"/>
                </a:solidFill>
              </a:rPr>
              <a:t>de </a:t>
            </a:r>
            <a:r>
              <a:rPr lang="en-US" sz="1800" b="1" dirty="0" err="1" smtClean="0">
                <a:solidFill>
                  <a:schemeClr val="accent6"/>
                </a:solidFill>
              </a:rPr>
              <a:t>tutorías</a:t>
            </a:r>
            <a:r>
              <a:rPr lang="en-US" sz="1800" b="1" dirty="0" smtClean="0">
                <a:solidFill>
                  <a:schemeClr val="accent6"/>
                </a:solidFill>
              </a:rPr>
              <a:t>: 1496</a:t>
            </a:r>
          </a:p>
          <a:p>
            <a:pPr algn="ctr"/>
            <a:r>
              <a:rPr lang="en-US" sz="1800" b="1" dirty="0" smtClean="0">
                <a:solidFill>
                  <a:schemeClr val="accent6"/>
                </a:solidFill>
              </a:rPr>
              <a:t>I </a:t>
            </a:r>
            <a:r>
              <a:rPr lang="en-US" sz="1800" b="1" dirty="0" err="1" smtClean="0">
                <a:solidFill>
                  <a:schemeClr val="accent6"/>
                </a:solidFill>
              </a:rPr>
              <a:t>ciclo</a:t>
            </a:r>
            <a:endParaRPr lang="en-US" sz="18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466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9" grpId="0"/>
      <p:bldP spid="14" grpId="0"/>
      <p:bldP spid="20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732959" y="14553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PE" altLang="es-P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PE" altLang="es-P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572488"/>
              </p:ext>
            </p:extLst>
          </p:nvPr>
        </p:nvGraphicFramePr>
        <p:xfrm>
          <a:off x="3418765" y="2017327"/>
          <a:ext cx="1983740" cy="713740"/>
        </p:xfrm>
        <a:graphic>
          <a:graphicData uri="http://schemas.openxmlformats.org/drawingml/2006/table">
            <a:tbl>
              <a:tblPr/>
              <a:tblGrid>
                <a:gridCol w="1648460"/>
                <a:gridCol w="335280"/>
              </a:tblGrid>
              <a:tr h="17843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Cálculo Diferencial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78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  <a:latin typeface="Arial" panose="020B0604020202020204" pitchFamily="34" charset="0"/>
                        </a:rPr>
                        <a:t># alumnos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54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# alumnos No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855643"/>
              </p:ext>
            </p:extLst>
          </p:nvPr>
        </p:nvGraphicFramePr>
        <p:xfrm>
          <a:off x="1002216" y="1989162"/>
          <a:ext cx="2002790" cy="716280"/>
        </p:xfrm>
        <a:graphic>
          <a:graphicData uri="http://schemas.openxmlformats.org/drawingml/2006/table">
            <a:tbl>
              <a:tblPr/>
              <a:tblGrid>
                <a:gridCol w="1548765"/>
                <a:gridCol w="454025"/>
              </a:tblGrid>
              <a:tr h="17907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Cálculo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  <a:latin typeface="Arial" panose="020B0604020202020204" pitchFamily="34" charset="0"/>
                        </a:rPr>
                        <a:t># alumnos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177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# alumnos No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195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747595"/>
              </p:ext>
            </p:extLst>
          </p:nvPr>
        </p:nvGraphicFramePr>
        <p:xfrm>
          <a:off x="1017886" y="2986262"/>
          <a:ext cx="1998345" cy="739140"/>
        </p:xfrm>
        <a:graphic>
          <a:graphicData uri="http://schemas.openxmlformats.org/drawingml/2006/table">
            <a:tbl>
              <a:tblPr/>
              <a:tblGrid>
                <a:gridCol w="1539875"/>
                <a:gridCol w="458470"/>
              </a:tblGrid>
              <a:tr h="18478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Cálculo I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  <a:latin typeface="Arial" panose="020B0604020202020204" pitchFamily="34" charset="0"/>
                        </a:rPr>
                        <a:t># alumnos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120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# alumnos No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124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915205"/>
              </p:ext>
            </p:extLst>
          </p:nvPr>
        </p:nvGraphicFramePr>
        <p:xfrm>
          <a:off x="3432213" y="2962282"/>
          <a:ext cx="1983740" cy="975360"/>
        </p:xfrm>
        <a:graphic>
          <a:graphicData uri="http://schemas.openxmlformats.org/drawingml/2006/table">
            <a:tbl>
              <a:tblPr/>
              <a:tblGrid>
                <a:gridCol w="1539875"/>
                <a:gridCol w="443865"/>
              </a:tblGrid>
              <a:tr h="18669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Cálculo II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86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  <a:latin typeface="Arial" panose="020B0604020202020204" pitchFamily="34" charset="0"/>
                        </a:rPr>
                        <a:t># alumnos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# alumnos No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79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71560"/>
              </p:ext>
            </p:extLst>
          </p:nvPr>
        </p:nvGraphicFramePr>
        <p:xfrm>
          <a:off x="1043080" y="4078387"/>
          <a:ext cx="1974850" cy="975360"/>
        </p:xfrm>
        <a:graphic>
          <a:graphicData uri="http://schemas.openxmlformats.org/drawingml/2006/table">
            <a:tbl>
              <a:tblPr/>
              <a:tblGrid>
                <a:gridCol w="1560830"/>
                <a:gridCol w="414020"/>
              </a:tblGrid>
              <a:tr h="18478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Cálculo Integral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  <a:latin typeface="Arial" panose="020B0604020202020204" pitchFamily="34" charset="0"/>
                        </a:rPr>
                        <a:t># alumnos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# alumnos No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77034"/>
              </p:ext>
            </p:extLst>
          </p:nvPr>
        </p:nvGraphicFramePr>
        <p:xfrm>
          <a:off x="3422892" y="4105281"/>
          <a:ext cx="1975485" cy="975360"/>
        </p:xfrm>
        <a:graphic>
          <a:graphicData uri="http://schemas.openxmlformats.org/drawingml/2006/table">
            <a:tbl>
              <a:tblPr/>
              <a:tblGrid>
                <a:gridCol w="1539875"/>
                <a:gridCol w="435610"/>
              </a:tblGrid>
              <a:tr h="18288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Fundamentos para el cálculo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  <a:latin typeface="Arial" panose="020B0604020202020204" pitchFamily="34" charset="0"/>
                        </a:rPr>
                        <a:t># alumnos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342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# alumnos No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205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547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664031"/>
              </p:ext>
            </p:extLst>
          </p:nvPr>
        </p:nvGraphicFramePr>
        <p:xfrm>
          <a:off x="6303103" y="3226292"/>
          <a:ext cx="1970405" cy="716280"/>
        </p:xfrm>
        <a:graphic>
          <a:graphicData uri="http://schemas.openxmlformats.org/drawingml/2006/table">
            <a:tbl>
              <a:tblPr/>
              <a:tblGrid>
                <a:gridCol w="1523365"/>
                <a:gridCol w="447040"/>
              </a:tblGrid>
              <a:tr h="17907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Matemática Básica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  <a:latin typeface="Arial" panose="020B0604020202020204" pitchFamily="34" charset="0"/>
                        </a:rPr>
                        <a:t># alumnos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87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# alumnos No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182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269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668457"/>
              </p:ext>
            </p:extLst>
          </p:nvPr>
        </p:nvGraphicFramePr>
        <p:xfrm>
          <a:off x="6292831" y="1989657"/>
          <a:ext cx="1964055" cy="975360"/>
        </p:xfrm>
        <a:graphic>
          <a:graphicData uri="http://schemas.openxmlformats.org/drawingml/2006/table">
            <a:tbl>
              <a:tblPr/>
              <a:tblGrid>
                <a:gridCol w="1631950"/>
                <a:gridCol w="332105"/>
              </a:tblGrid>
              <a:tr h="18097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Razonamiento C.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  <a:latin typeface="Arial" panose="020B0604020202020204" pitchFamily="34" charset="0"/>
                        </a:rPr>
                        <a:t># alumnos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# alumnos No mejoraron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PE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1" name="Parallelogram 58"/>
          <p:cNvSpPr/>
          <p:nvPr/>
        </p:nvSpPr>
        <p:spPr>
          <a:xfrm flipH="1">
            <a:off x="-351305" y="843307"/>
            <a:ext cx="1109664" cy="812831"/>
          </a:xfrm>
          <a:prstGeom prst="parallelogram">
            <a:avLst>
              <a:gd name="adj" fmla="val 7345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25"/>
          </a:p>
        </p:txBody>
      </p:sp>
      <p:grpSp>
        <p:nvGrpSpPr>
          <p:cNvPr id="22" name="Group 59"/>
          <p:cNvGrpSpPr/>
          <p:nvPr/>
        </p:nvGrpSpPr>
        <p:grpSpPr>
          <a:xfrm flipH="1">
            <a:off x="129437" y="795830"/>
            <a:ext cx="4217874" cy="507730"/>
            <a:chOff x="5143499" y="295152"/>
            <a:chExt cx="4012665" cy="507730"/>
          </a:xfrm>
          <a:solidFill>
            <a:schemeClr val="bg1">
              <a:lumMod val="50000"/>
            </a:schemeClr>
          </a:solidFill>
        </p:grpSpPr>
        <p:sp>
          <p:nvSpPr>
            <p:cNvPr id="23" name="Pentagon 60"/>
            <p:cNvSpPr/>
            <p:nvPr/>
          </p:nvSpPr>
          <p:spPr>
            <a:xfrm rot="10800000">
              <a:off x="5143499" y="295152"/>
              <a:ext cx="4012665" cy="507730"/>
            </a:xfrm>
            <a:prstGeom prst="homePlate">
              <a:avLst/>
            </a:prstGeom>
            <a:grpFill/>
            <a:ln>
              <a:noFill/>
            </a:ln>
            <a:effectLst>
              <a:outerShdw blurRad="508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425" dirty="0"/>
            </a:p>
          </p:txBody>
        </p:sp>
        <p:sp>
          <p:nvSpPr>
            <p:cNvPr id="24" name="TextBox 61"/>
            <p:cNvSpPr txBox="1"/>
            <p:nvPr/>
          </p:nvSpPr>
          <p:spPr>
            <a:xfrm>
              <a:off x="5400677" y="316291"/>
              <a:ext cx="2772049" cy="471145"/>
            </a:xfrm>
            <a:prstGeom prst="rect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68579" tIns="34289" rIns="68579" bIns="34289" rtlCol="0" anchor="ctr" anchorCtr="0">
              <a:norm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bg1"/>
                  </a:solidFill>
                  <a:latin typeface="+mj-lt"/>
                </a:rPr>
                <a:t>Nivel</a:t>
              </a:r>
              <a:r>
                <a:rPr lang="en-US" sz="2400" b="1" dirty="0" smtClean="0">
                  <a:solidFill>
                    <a:schemeClr val="bg1"/>
                  </a:solidFill>
                  <a:latin typeface="+mj-lt"/>
                </a:rPr>
                <a:t> de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+mj-lt"/>
                </a:rPr>
                <a:t>Impacto</a:t>
              </a:r>
              <a:endParaRPr lang="en-US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25" name="Parallelogram 62"/>
          <p:cNvSpPr/>
          <p:nvPr/>
        </p:nvSpPr>
        <p:spPr>
          <a:xfrm flipH="1" flipV="1">
            <a:off x="279458" y="497539"/>
            <a:ext cx="1109664" cy="1161345"/>
          </a:xfrm>
          <a:prstGeom prst="parallelogram">
            <a:avLst>
              <a:gd name="adj" fmla="val 55000"/>
            </a:avLst>
          </a:prstGeom>
          <a:solidFill>
            <a:schemeClr val="bg1">
              <a:lumMod val="8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25"/>
          </a:p>
        </p:txBody>
      </p:sp>
    </p:spTree>
    <p:extLst>
      <p:ext uri="{BB962C8B-B14F-4D97-AF65-F5344CB8AC3E}">
        <p14:creationId xmlns:p14="http://schemas.microsoft.com/office/powerpoint/2010/main" val="315569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2" presetClass="entr" presetSubtype="8" decel="41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0" y="1425910"/>
            <a:ext cx="8801803" cy="4109838"/>
            <a:chOff x="1690902" y="262460"/>
            <a:chExt cx="9141921" cy="4277071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93000"/>
                      </a14:imgEffect>
                      <a14:imgEffect>
                        <a14:colorTemperature colorTemp="11500"/>
                      </a14:imgEffect>
                      <a14:imgEffect>
                        <a14:brightnessContrast bright="-23000" contrast="4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0902" y="262460"/>
              <a:ext cx="4011892" cy="4277071"/>
            </a:xfrm>
            <a:prstGeom prst="rect">
              <a:avLst/>
            </a:prstGeom>
          </p:spPr>
        </p:pic>
        <p:sp>
          <p:nvSpPr>
            <p:cNvPr id="52" name="Title 4"/>
            <p:cNvSpPr txBox="1">
              <a:spLocks/>
            </p:cNvSpPr>
            <p:nvPr/>
          </p:nvSpPr>
          <p:spPr>
            <a:xfrm>
              <a:off x="6288693" y="1069661"/>
              <a:ext cx="4544130" cy="267231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400" b="1" dirty="0" err="1" smtClean="0">
                  <a:solidFill>
                    <a:srgbClr val="002060"/>
                  </a:solidFill>
                </a:rPr>
                <a:t>Preguntas</a:t>
              </a:r>
              <a:endParaRPr lang="en-US" sz="5400" b="1" dirty="0" smtClean="0">
                <a:solidFill>
                  <a:srgbClr val="002060"/>
                </a:solidFill>
              </a:endParaRPr>
            </a:p>
            <a:p>
              <a:endParaRPr lang="en-US" sz="5400" b="1" dirty="0" smtClean="0">
                <a:solidFill>
                  <a:srgbClr val="002060"/>
                </a:solidFill>
              </a:endParaRPr>
            </a:p>
            <a:p>
              <a:r>
                <a:rPr lang="en-US" sz="5400" b="1" dirty="0" smtClean="0">
                  <a:solidFill>
                    <a:srgbClr val="002060"/>
                  </a:solidFill>
                </a:rPr>
                <a:t>Consultas</a:t>
              </a:r>
              <a:endParaRPr lang="en-US" sz="54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76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ray rectangle"/>
          <p:cNvSpPr/>
          <p:nvPr/>
        </p:nvSpPr>
        <p:spPr>
          <a:xfrm>
            <a:off x="0" y="734399"/>
            <a:ext cx="9144000" cy="14281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your text goes here"/>
          <p:cNvSpPr txBox="1"/>
          <p:nvPr/>
        </p:nvSpPr>
        <p:spPr>
          <a:xfrm>
            <a:off x="5300421" y="940620"/>
            <a:ext cx="3103643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TUTORIA</a:t>
            </a:r>
          </a:p>
          <a:p>
            <a:r>
              <a:rPr lang="en-US" sz="1400" dirty="0" err="1" smtClean="0">
                <a:solidFill>
                  <a:schemeClr val="bg1"/>
                </a:solidFill>
              </a:rPr>
              <a:t>Guía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orientación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Intervención formative, </a:t>
            </a:r>
            <a:r>
              <a:rPr lang="en-US" sz="1400" dirty="0" err="1" smtClean="0">
                <a:solidFill>
                  <a:schemeClr val="bg1"/>
                </a:solidFill>
              </a:rPr>
              <a:t>segumiento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1400" dirty="0" err="1" smtClean="0">
                <a:solidFill>
                  <a:schemeClr val="bg1"/>
                </a:solidFill>
              </a:rPr>
              <a:t>Desarrollo</a:t>
            </a:r>
            <a:r>
              <a:rPr lang="en-US" sz="1400" dirty="0" smtClean="0">
                <a:solidFill>
                  <a:schemeClr val="bg1"/>
                </a:solidFill>
              </a:rPr>
              <a:t> integral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.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6" name="gray rectangle"/>
          <p:cNvSpPr/>
          <p:nvPr/>
        </p:nvSpPr>
        <p:spPr>
          <a:xfrm>
            <a:off x="0" y="2725119"/>
            <a:ext cx="9144000" cy="14281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your text goes here"/>
          <p:cNvSpPr txBox="1"/>
          <p:nvPr/>
        </p:nvSpPr>
        <p:spPr>
          <a:xfrm>
            <a:off x="5300421" y="2931340"/>
            <a:ext cx="3103643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COMPETENCIAS</a:t>
            </a:r>
          </a:p>
          <a:p>
            <a:r>
              <a:rPr lang="en-US" sz="1400" dirty="0" err="1" smtClean="0">
                <a:solidFill>
                  <a:schemeClr val="bg1"/>
                </a:solidFill>
              </a:rPr>
              <a:t>Conjunto</a:t>
            </a:r>
            <a:r>
              <a:rPr lang="en-US" sz="1400" dirty="0" smtClean="0">
                <a:solidFill>
                  <a:schemeClr val="bg1"/>
                </a:solidFill>
              </a:rPr>
              <a:t> de </a:t>
            </a:r>
            <a:r>
              <a:rPr lang="en-US" sz="1400" dirty="0" err="1" smtClean="0">
                <a:solidFill>
                  <a:schemeClr val="bg1"/>
                </a:solidFill>
              </a:rPr>
              <a:t>recursos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cognitivos</a:t>
            </a:r>
            <a:r>
              <a:rPr lang="en-US" sz="1400" dirty="0" smtClean="0">
                <a:solidFill>
                  <a:schemeClr val="bg1"/>
                </a:solidFill>
              </a:rPr>
              <a:t> y no </a:t>
            </a:r>
            <a:r>
              <a:rPr lang="en-US" sz="1400" dirty="0" err="1" smtClean="0">
                <a:solidFill>
                  <a:schemeClr val="bg1"/>
                </a:solidFill>
              </a:rPr>
              <a:t>cognitivos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dirigido</a:t>
            </a:r>
            <a:r>
              <a:rPr lang="en-US" sz="1400" dirty="0" smtClean="0">
                <a:solidFill>
                  <a:schemeClr val="bg1"/>
                </a:solidFill>
              </a:rPr>
              <a:t> a una meta.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gray rectangle"/>
          <p:cNvSpPr/>
          <p:nvPr/>
        </p:nvSpPr>
        <p:spPr>
          <a:xfrm>
            <a:off x="0" y="4715839"/>
            <a:ext cx="9144000" cy="14281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your text goes here"/>
          <p:cNvSpPr txBox="1"/>
          <p:nvPr/>
        </p:nvSpPr>
        <p:spPr>
          <a:xfrm>
            <a:off x="5300421" y="4922060"/>
            <a:ext cx="384357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TUTORIA POR COMPETENCIAS</a:t>
            </a:r>
          </a:p>
          <a:p>
            <a:r>
              <a:rPr lang="en-US" sz="1400" dirty="0" err="1" smtClean="0">
                <a:solidFill>
                  <a:schemeClr val="bg1"/>
                </a:solidFill>
              </a:rPr>
              <a:t>Dirigida</a:t>
            </a:r>
            <a:r>
              <a:rPr lang="en-US" sz="1400" dirty="0" smtClean="0">
                <a:solidFill>
                  <a:schemeClr val="bg1"/>
                </a:solidFill>
              </a:rPr>
              <a:t> al </a:t>
            </a:r>
            <a:r>
              <a:rPr lang="en-US" sz="1400" dirty="0" err="1" smtClean="0">
                <a:solidFill>
                  <a:schemeClr val="bg1"/>
                </a:solidFill>
              </a:rPr>
              <a:t>desarrollo</a:t>
            </a:r>
            <a:r>
              <a:rPr lang="en-US" sz="1400" dirty="0" smtClean="0">
                <a:solidFill>
                  <a:schemeClr val="bg1"/>
                </a:solidFill>
              </a:rPr>
              <a:t> de las </a:t>
            </a:r>
            <a:r>
              <a:rPr lang="en-US" sz="1400" dirty="0" err="1" smtClean="0">
                <a:solidFill>
                  <a:schemeClr val="bg1"/>
                </a:solidFill>
              </a:rPr>
              <a:t>competencias</a:t>
            </a:r>
            <a:r>
              <a:rPr lang="en-US" sz="1400" dirty="0" smtClean="0">
                <a:solidFill>
                  <a:schemeClr val="bg1"/>
                </a:solidFill>
              </a:rPr>
              <a:t> generals y </a:t>
            </a:r>
            <a:r>
              <a:rPr lang="en-US" sz="1400" dirty="0" err="1" smtClean="0">
                <a:solidFill>
                  <a:schemeClr val="bg1"/>
                </a:solidFill>
              </a:rPr>
              <a:t>específicas</a:t>
            </a:r>
            <a:r>
              <a:rPr lang="en-US" sz="1400" dirty="0" smtClean="0">
                <a:solidFill>
                  <a:schemeClr val="bg1"/>
                </a:solidFill>
              </a:rPr>
              <a:t>. 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" name="middle puzzle section"/>
          <p:cNvGrpSpPr/>
          <p:nvPr/>
        </p:nvGrpSpPr>
        <p:grpSpPr>
          <a:xfrm>
            <a:off x="909078" y="1723632"/>
            <a:ext cx="3946039" cy="3309999"/>
            <a:chOff x="5283733" y="2007387"/>
            <a:chExt cx="3378201" cy="2833688"/>
          </a:xfrm>
        </p:grpSpPr>
        <p:sp>
          <p:nvSpPr>
            <p:cNvPr id="30" name="puzzle piece 3"/>
            <p:cNvSpPr>
              <a:spLocks/>
            </p:cNvSpPr>
            <p:nvPr/>
          </p:nvSpPr>
          <p:spPr bwMode="auto">
            <a:xfrm>
              <a:off x="5283733" y="2518562"/>
              <a:ext cx="2224088" cy="1830388"/>
            </a:xfrm>
            <a:custGeom>
              <a:avLst/>
              <a:gdLst>
                <a:gd name="T0" fmla="*/ 47 w 591"/>
                <a:gd name="T1" fmla="*/ 171 h 487"/>
                <a:gd name="T2" fmla="*/ 152 w 591"/>
                <a:gd name="T3" fmla="*/ 418 h 487"/>
                <a:gd name="T4" fmla="*/ 151 w 591"/>
                <a:gd name="T5" fmla="*/ 408 h 487"/>
                <a:gd name="T6" fmla="*/ 151 w 591"/>
                <a:gd name="T7" fmla="*/ 407 h 487"/>
                <a:gd name="T8" fmla="*/ 151 w 591"/>
                <a:gd name="T9" fmla="*/ 407 h 487"/>
                <a:gd name="T10" fmla="*/ 211 w 591"/>
                <a:gd name="T11" fmla="*/ 347 h 487"/>
                <a:gd name="T12" fmla="*/ 271 w 591"/>
                <a:gd name="T13" fmla="*/ 407 h 487"/>
                <a:gd name="T14" fmla="*/ 271 w 591"/>
                <a:gd name="T15" fmla="*/ 407 h 487"/>
                <a:gd name="T16" fmla="*/ 271 w 591"/>
                <a:gd name="T17" fmla="*/ 408 h 487"/>
                <a:gd name="T18" fmla="*/ 237 w 591"/>
                <a:gd name="T19" fmla="*/ 467 h 487"/>
                <a:gd name="T20" fmla="*/ 280 w 591"/>
                <a:gd name="T21" fmla="*/ 485 h 487"/>
                <a:gd name="T22" fmla="*/ 307 w 591"/>
                <a:gd name="T23" fmla="*/ 485 h 487"/>
                <a:gd name="T24" fmla="*/ 414 w 591"/>
                <a:gd name="T25" fmla="*/ 485 h 487"/>
                <a:gd name="T26" fmla="*/ 453 w 591"/>
                <a:gd name="T27" fmla="*/ 485 h 487"/>
                <a:gd name="T28" fmla="*/ 453 w 591"/>
                <a:gd name="T29" fmla="*/ 485 h 487"/>
                <a:gd name="T30" fmla="*/ 453 w 591"/>
                <a:gd name="T31" fmla="*/ 485 h 487"/>
                <a:gd name="T32" fmla="*/ 453 w 591"/>
                <a:gd name="T33" fmla="*/ 485 h 487"/>
                <a:gd name="T34" fmla="*/ 453 w 591"/>
                <a:gd name="T35" fmla="*/ 312 h 487"/>
                <a:gd name="T36" fmla="*/ 471 w 591"/>
                <a:gd name="T37" fmla="*/ 269 h 487"/>
                <a:gd name="T38" fmla="*/ 471 w 591"/>
                <a:gd name="T39" fmla="*/ 269 h 487"/>
                <a:gd name="T40" fmla="*/ 471 w 591"/>
                <a:gd name="T41" fmla="*/ 269 h 487"/>
                <a:gd name="T42" fmla="*/ 531 w 591"/>
                <a:gd name="T43" fmla="*/ 303 h 487"/>
                <a:gd name="T44" fmla="*/ 573 w 591"/>
                <a:gd name="T45" fmla="*/ 286 h 487"/>
                <a:gd name="T46" fmla="*/ 591 w 591"/>
                <a:gd name="T47" fmla="*/ 243 h 487"/>
                <a:gd name="T48" fmla="*/ 531 w 591"/>
                <a:gd name="T49" fmla="*/ 183 h 487"/>
                <a:gd name="T50" fmla="*/ 471 w 591"/>
                <a:gd name="T51" fmla="*/ 218 h 487"/>
                <a:gd name="T52" fmla="*/ 471 w 591"/>
                <a:gd name="T53" fmla="*/ 218 h 487"/>
                <a:gd name="T54" fmla="*/ 471 w 591"/>
                <a:gd name="T55" fmla="*/ 218 h 487"/>
                <a:gd name="T56" fmla="*/ 453 w 591"/>
                <a:gd name="T57" fmla="*/ 175 h 487"/>
                <a:gd name="T58" fmla="*/ 453 w 591"/>
                <a:gd name="T59" fmla="*/ 2 h 487"/>
                <a:gd name="T60" fmla="*/ 453 w 591"/>
                <a:gd name="T61" fmla="*/ 2 h 487"/>
                <a:gd name="T62" fmla="*/ 280 w 591"/>
                <a:gd name="T63" fmla="*/ 2 h 487"/>
                <a:gd name="T64" fmla="*/ 247 w 591"/>
                <a:gd name="T65" fmla="*/ 7 h 487"/>
                <a:gd name="T66" fmla="*/ 237 w 591"/>
                <a:gd name="T67" fmla="*/ 20 h 487"/>
                <a:gd name="T68" fmla="*/ 263 w 591"/>
                <a:gd name="T69" fmla="*/ 51 h 487"/>
                <a:gd name="T70" fmla="*/ 263 w 591"/>
                <a:gd name="T71" fmla="*/ 51 h 487"/>
                <a:gd name="T72" fmla="*/ 269 w 591"/>
                <a:gd name="T73" fmla="*/ 64 h 487"/>
                <a:gd name="T74" fmla="*/ 271 w 591"/>
                <a:gd name="T75" fmla="*/ 80 h 487"/>
                <a:gd name="T76" fmla="*/ 270 w 591"/>
                <a:gd name="T77" fmla="*/ 92 h 487"/>
                <a:gd name="T78" fmla="*/ 240 w 591"/>
                <a:gd name="T79" fmla="*/ 133 h 487"/>
                <a:gd name="T80" fmla="*/ 211 w 591"/>
                <a:gd name="T81" fmla="*/ 140 h 487"/>
                <a:gd name="T82" fmla="*/ 153 w 591"/>
                <a:gd name="T83" fmla="*/ 92 h 487"/>
                <a:gd name="T84" fmla="*/ 151 w 591"/>
                <a:gd name="T85" fmla="*/ 80 h 487"/>
                <a:gd name="T86" fmla="*/ 186 w 591"/>
                <a:gd name="T87" fmla="*/ 20 h 487"/>
                <a:gd name="T88" fmla="*/ 143 w 591"/>
                <a:gd name="T89" fmla="*/ 2 h 487"/>
                <a:gd name="T90" fmla="*/ 56 w 591"/>
                <a:gd name="T91" fmla="*/ 2 h 487"/>
                <a:gd name="T92" fmla="*/ 0 w 591"/>
                <a:gd name="T93" fmla="*/ 2 h 487"/>
                <a:gd name="T94" fmla="*/ 1 w 591"/>
                <a:gd name="T95" fmla="*/ 4 h 487"/>
                <a:gd name="T96" fmla="*/ 47 w 591"/>
                <a:gd name="T97" fmla="*/ 171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91" h="487">
                  <a:moveTo>
                    <a:pt x="47" y="171"/>
                  </a:moveTo>
                  <a:cubicBezTo>
                    <a:pt x="152" y="418"/>
                    <a:pt x="152" y="418"/>
                    <a:pt x="152" y="418"/>
                  </a:cubicBezTo>
                  <a:cubicBezTo>
                    <a:pt x="152" y="415"/>
                    <a:pt x="151" y="412"/>
                    <a:pt x="151" y="408"/>
                  </a:cubicBezTo>
                  <a:cubicBezTo>
                    <a:pt x="151" y="408"/>
                    <a:pt x="151" y="408"/>
                    <a:pt x="151" y="407"/>
                  </a:cubicBezTo>
                  <a:cubicBezTo>
                    <a:pt x="151" y="407"/>
                    <a:pt x="151" y="407"/>
                    <a:pt x="151" y="407"/>
                  </a:cubicBezTo>
                  <a:cubicBezTo>
                    <a:pt x="151" y="374"/>
                    <a:pt x="178" y="347"/>
                    <a:pt x="211" y="347"/>
                  </a:cubicBezTo>
                  <a:cubicBezTo>
                    <a:pt x="244" y="347"/>
                    <a:pt x="271" y="374"/>
                    <a:pt x="271" y="407"/>
                  </a:cubicBezTo>
                  <a:cubicBezTo>
                    <a:pt x="271" y="407"/>
                    <a:pt x="271" y="407"/>
                    <a:pt x="271" y="407"/>
                  </a:cubicBezTo>
                  <a:cubicBezTo>
                    <a:pt x="271" y="408"/>
                    <a:pt x="271" y="408"/>
                    <a:pt x="271" y="408"/>
                  </a:cubicBezTo>
                  <a:cubicBezTo>
                    <a:pt x="271" y="450"/>
                    <a:pt x="238" y="448"/>
                    <a:pt x="237" y="467"/>
                  </a:cubicBezTo>
                  <a:cubicBezTo>
                    <a:pt x="238" y="487"/>
                    <a:pt x="280" y="485"/>
                    <a:pt x="280" y="485"/>
                  </a:cubicBezTo>
                  <a:cubicBezTo>
                    <a:pt x="307" y="485"/>
                    <a:pt x="307" y="485"/>
                    <a:pt x="307" y="485"/>
                  </a:cubicBezTo>
                  <a:cubicBezTo>
                    <a:pt x="414" y="485"/>
                    <a:pt x="414" y="485"/>
                    <a:pt x="414" y="485"/>
                  </a:cubicBezTo>
                  <a:cubicBezTo>
                    <a:pt x="453" y="485"/>
                    <a:pt x="453" y="485"/>
                    <a:pt x="453" y="485"/>
                  </a:cubicBezTo>
                  <a:cubicBezTo>
                    <a:pt x="453" y="485"/>
                    <a:pt x="453" y="485"/>
                    <a:pt x="453" y="485"/>
                  </a:cubicBezTo>
                  <a:cubicBezTo>
                    <a:pt x="453" y="485"/>
                    <a:pt x="453" y="485"/>
                    <a:pt x="453" y="485"/>
                  </a:cubicBezTo>
                  <a:cubicBezTo>
                    <a:pt x="453" y="485"/>
                    <a:pt x="453" y="485"/>
                    <a:pt x="453" y="485"/>
                  </a:cubicBezTo>
                  <a:cubicBezTo>
                    <a:pt x="453" y="312"/>
                    <a:pt x="453" y="312"/>
                    <a:pt x="453" y="312"/>
                  </a:cubicBezTo>
                  <a:cubicBezTo>
                    <a:pt x="453" y="312"/>
                    <a:pt x="451" y="269"/>
                    <a:pt x="471" y="269"/>
                  </a:cubicBezTo>
                  <a:cubicBezTo>
                    <a:pt x="471" y="269"/>
                    <a:pt x="471" y="269"/>
                    <a:pt x="471" y="269"/>
                  </a:cubicBezTo>
                  <a:cubicBezTo>
                    <a:pt x="471" y="269"/>
                    <a:pt x="471" y="269"/>
                    <a:pt x="471" y="269"/>
                  </a:cubicBezTo>
                  <a:cubicBezTo>
                    <a:pt x="491" y="269"/>
                    <a:pt x="488" y="303"/>
                    <a:pt x="531" y="303"/>
                  </a:cubicBezTo>
                  <a:cubicBezTo>
                    <a:pt x="547" y="303"/>
                    <a:pt x="562" y="296"/>
                    <a:pt x="573" y="286"/>
                  </a:cubicBezTo>
                  <a:cubicBezTo>
                    <a:pt x="584" y="275"/>
                    <a:pt x="591" y="260"/>
                    <a:pt x="591" y="243"/>
                  </a:cubicBezTo>
                  <a:cubicBezTo>
                    <a:pt x="591" y="210"/>
                    <a:pt x="564" y="183"/>
                    <a:pt x="531" y="183"/>
                  </a:cubicBezTo>
                  <a:cubicBezTo>
                    <a:pt x="488" y="183"/>
                    <a:pt x="491" y="218"/>
                    <a:pt x="471" y="218"/>
                  </a:cubicBezTo>
                  <a:cubicBezTo>
                    <a:pt x="471" y="218"/>
                    <a:pt x="471" y="218"/>
                    <a:pt x="471" y="218"/>
                  </a:cubicBezTo>
                  <a:cubicBezTo>
                    <a:pt x="471" y="218"/>
                    <a:pt x="471" y="218"/>
                    <a:pt x="471" y="218"/>
                  </a:cubicBezTo>
                  <a:cubicBezTo>
                    <a:pt x="451" y="218"/>
                    <a:pt x="453" y="175"/>
                    <a:pt x="453" y="175"/>
                  </a:cubicBezTo>
                  <a:cubicBezTo>
                    <a:pt x="453" y="2"/>
                    <a:pt x="453" y="2"/>
                    <a:pt x="453" y="2"/>
                  </a:cubicBezTo>
                  <a:cubicBezTo>
                    <a:pt x="453" y="2"/>
                    <a:pt x="453" y="2"/>
                    <a:pt x="453" y="2"/>
                  </a:cubicBezTo>
                  <a:cubicBezTo>
                    <a:pt x="280" y="2"/>
                    <a:pt x="280" y="2"/>
                    <a:pt x="280" y="2"/>
                  </a:cubicBezTo>
                  <a:cubicBezTo>
                    <a:pt x="280" y="2"/>
                    <a:pt x="259" y="1"/>
                    <a:pt x="247" y="7"/>
                  </a:cubicBezTo>
                  <a:cubicBezTo>
                    <a:pt x="241" y="10"/>
                    <a:pt x="237" y="14"/>
                    <a:pt x="237" y="20"/>
                  </a:cubicBezTo>
                  <a:cubicBezTo>
                    <a:pt x="237" y="34"/>
                    <a:pt x="253" y="37"/>
                    <a:pt x="263" y="51"/>
                  </a:cubicBezTo>
                  <a:cubicBezTo>
                    <a:pt x="263" y="51"/>
                    <a:pt x="263" y="51"/>
                    <a:pt x="263" y="51"/>
                  </a:cubicBezTo>
                  <a:cubicBezTo>
                    <a:pt x="266" y="55"/>
                    <a:pt x="268" y="59"/>
                    <a:pt x="269" y="64"/>
                  </a:cubicBezTo>
                  <a:cubicBezTo>
                    <a:pt x="270" y="68"/>
                    <a:pt x="271" y="74"/>
                    <a:pt x="271" y="80"/>
                  </a:cubicBezTo>
                  <a:cubicBezTo>
                    <a:pt x="271" y="84"/>
                    <a:pt x="271" y="88"/>
                    <a:pt x="270" y="92"/>
                  </a:cubicBezTo>
                  <a:cubicBezTo>
                    <a:pt x="266" y="109"/>
                    <a:pt x="255" y="124"/>
                    <a:pt x="240" y="133"/>
                  </a:cubicBezTo>
                  <a:cubicBezTo>
                    <a:pt x="231" y="137"/>
                    <a:pt x="222" y="140"/>
                    <a:pt x="211" y="140"/>
                  </a:cubicBezTo>
                  <a:cubicBezTo>
                    <a:pt x="182" y="140"/>
                    <a:pt x="158" y="119"/>
                    <a:pt x="153" y="92"/>
                  </a:cubicBezTo>
                  <a:cubicBezTo>
                    <a:pt x="152" y="88"/>
                    <a:pt x="151" y="84"/>
                    <a:pt x="151" y="80"/>
                  </a:cubicBezTo>
                  <a:cubicBezTo>
                    <a:pt x="151" y="38"/>
                    <a:pt x="186" y="40"/>
                    <a:pt x="186" y="20"/>
                  </a:cubicBezTo>
                  <a:cubicBezTo>
                    <a:pt x="186" y="0"/>
                    <a:pt x="143" y="2"/>
                    <a:pt x="143" y="2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8" y="52"/>
                    <a:pt x="29" y="127"/>
                    <a:pt x="47" y="1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puzzle piece 4"/>
            <p:cNvSpPr>
              <a:spLocks/>
            </p:cNvSpPr>
            <p:nvPr/>
          </p:nvSpPr>
          <p:spPr bwMode="auto">
            <a:xfrm>
              <a:off x="6980771" y="2007387"/>
              <a:ext cx="1681163" cy="2833688"/>
            </a:xfrm>
            <a:custGeom>
              <a:avLst/>
              <a:gdLst>
                <a:gd name="T0" fmla="*/ 269 w 447"/>
                <a:gd name="T1" fmla="*/ 119 h 754"/>
                <a:gd name="T2" fmla="*/ 269 w 447"/>
                <a:gd name="T3" fmla="*/ 119 h 754"/>
                <a:gd name="T4" fmla="*/ 269 w 447"/>
                <a:gd name="T5" fmla="*/ 119 h 754"/>
                <a:gd name="T6" fmla="*/ 292 w 447"/>
                <a:gd name="T7" fmla="*/ 92 h 754"/>
                <a:gd name="T8" fmla="*/ 303 w 447"/>
                <a:gd name="T9" fmla="*/ 60 h 754"/>
                <a:gd name="T10" fmla="*/ 243 w 447"/>
                <a:gd name="T11" fmla="*/ 0 h 754"/>
                <a:gd name="T12" fmla="*/ 201 w 447"/>
                <a:gd name="T13" fmla="*/ 17 h 754"/>
                <a:gd name="T14" fmla="*/ 183 w 447"/>
                <a:gd name="T15" fmla="*/ 60 h 754"/>
                <a:gd name="T16" fmla="*/ 217 w 447"/>
                <a:gd name="T17" fmla="*/ 119 h 754"/>
                <a:gd name="T18" fmla="*/ 217 w 447"/>
                <a:gd name="T19" fmla="*/ 119 h 754"/>
                <a:gd name="T20" fmla="*/ 217 w 447"/>
                <a:gd name="T21" fmla="*/ 119 h 754"/>
                <a:gd name="T22" fmla="*/ 175 w 447"/>
                <a:gd name="T23" fmla="*/ 138 h 754"/>
                <a:gd name="T24" fmla="*/ 2 w 447"/>
                <a:gd name="T25" fmla="*/ 138 h 754"/>
                <a:gd name="T26" fmla="*/ 2 w 447"/>
                <a:gd name="T27" fmla="*/ 311 h 754"/>
                <a:gd name="T28" fmla="*/ 20 w 447"/>
                <a:gd name="T29" fmla="*/ 354 h 754"/>
                <a:gd name="T30" fmla="*/ 80 w 447"/>
                <a:gd name="T31" fmla="*/ 319 h 754"/>
                <a:gd name="T32" fmla="*/ 80 w 447"/>
                <a:gd name="T33" fmla="*/ 319 h 754"/>
                <a:gd name="T34" fmla="*/ 80 w 447"/>
                <a:gd name="T35" fmla="*/ 319 h 754"/>
                <a:gd name="T36" fmla="*/ 140 w 447"/>
                <a:gd name="T37" fmla="*/ 379 h 754"/>
                <a:gd name="T38" fmla="*/ 122 w 447"/>
                <a:gd name="T39" fmla="*/ 422 h 754"/>
                <a:gd name="T40" fmla="*/ 80 w 447"/>
                <a:gd name="T41" fmla="*/ 439 h 754"/>
                <a:gd name="T42" fmla="*/ 20 w 447"/>
                <a:gd name="T43" fmla="*/ 405 h 754"/>
                <a:gd name="T44" fmla="*/ 2 w 447"/>
                <a:gd name="T45" fmla="*/ 448 h 754"/>
                <a:gd name="T46" fmla="*/ 2 w 447"/>
                <a:gd name="T47" fmla="*/ 621 h 754"/>
                <a:gd name="T48" fmla="*/ 2 w 447"/>
                <a:gd name="T49" fmla="*/ 621 h 754"/>
                <a:gd name="T50" fmla="*/ 2 w 447"/>
                <a:gd name="T51" fmla="*/ 621 h 754"/>
                <a:gd name="T52" fmla="*/ 2 w 447"/>
                <a:gd name="T53" fmla="*/ 621 h 754"/>
                <a:gd name="T54" fmla="*/ 175 w 447"/>
                <a:gd name="T55" fmla="*/ 621 h 754"/>
                <a:gd name="T56" fmla="*/ 217 w 447"/>
                <a:gd name="T57" fmla="*/ 639 h 754"/>
                <a:gd name="T58" fmla="*/ 194 w 447"/>
                <a:gd name="T59" fmla="*/ 666 h 754"/>
                <a:gd name="T60" fmla="*/ 183 w 447"/>
                <a:gd name="T61" fmla="*/ 699 h 754"/>
                <a:gd name="T62" fmla="*/ 195 w 447"/>
                <a:gd name="T63" fmla="*/ 734 h 754"/>
                <a:gd name="T64" fmla="*/ 220 w 447"/>
                <a:gd name="T65" fmla="*/ 754 h 754"/>
                <a:gd name="T66" fmla="*/ 225 w 447"/>
                <a:gd name="T67" fmla="*/ 736 h 754"/>
                <a:gd name="T68" fmla="*/ 225 w 447"/>
                <a:gd name="T69" fmla="*/ 703 h 754"/>
                <a:gd name="T70" fmla="*/ 223 w 447"/>
                <a:gd name="T71" fmla="*/ 692 h 754"/>
                <a:gd name="T72" fmla="*/ 242 w 447"/>
                <a:gd name="T73" fmla="*/ 678 h 754"/>
                <a:gd name="T74" fmla="*/ 400 w 447"/>
                <a:gd name="T75" fmla="*/ 307 h 754"/>
                <a:gd name="T76" fmla="*/ 446 w 447"/>
                <a:gd name="T77" fmla="*/ 140 h 754"/>
                <a:gd name="T78" fmla="*/ 447 w 447"/>
                <a:gd name="T79" fmla="*/ 138 h 754"/>
                <a:gd name="T80" fmla="*/ 312 w 447"/>
                <a:gd name="T81" fmla="*/ 138 h 754"/>
                <a:gd name="T82" fmla="*/ 269 w 447"/>
                <a:gd name="T83" fmla="*/ 119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7" h="754">
                  <a:moveTo>
                    <a:pt x="269" y="119"/>
                  </a:moveTo>
                  <a:cubicBezTo>
                    <a:pt x="269" y="119"/>
                    <a:pt x="269" y="119"/>
                    <a:pt x="269" y="119"/>
                  </a:cubicBezTo>
                  <a:cubicBezTo>
                    <a:pt x="269" y="119"/>
                    <a:pt x="269" y="119"/>
                    <a:pt x="269" y="119"/>
                  </a:cubicBezTo>
                  <a:cubicBezTo>
                    <a:pt x="269" y="107"/>
                    <a:pt x="282" y="103"/>
                    <a:pt x="292" y="92"/>
                  </a:cubicBezTo>
                  <a:cubicBezTo>
                    <a:pt x="298" y="85"/>
                    <a:pt x="303" y="75"/>
                    <a:pt x="303" y="60"/>
                  </a:cubicBezTo>
                  <a:cubicBezTo>
                    <a:pt x="303" y="27"/>
                    <a:pt x="276" y="0"/>
                    <a:pt x="243" y="0"/>
                  </a:cubicBezTo>
                  <a:cubicBezTo>
                    <a:pt x="227" y="0"/>
                    <a:pt x="212" y="7"/>
                    <a:pt x="201" y="17"/>
                  </a:cubicBezTo>
                  <a:cubicBezTo>
                    <a:pt x="190" y="28"/>
                    <a:pt x="183" y="43"/>
                    <a:pt x="183" y="60"/>
                  </a:cubicBezTo>
                  <a:cubicBezTo>
                    <a:pt x="183" y="102"/>
                    <a:pt x="217" y="100"/>
                    <a:pt x="217" y="119"/>
                  </a:cubicBezTo>
                  <a:cubicBezTo>
                    <a:pt x="217" y="119"/>
                    <a:pt x="217" y="119"/>
                    <a:pt x="217" y="119"/>
                  </a:cubicBezTo>
                  <a:cubicBezTo>
                    <a:pt x="217" y="119"/>
                    <a:pt x="217" y="119"/>
                    <a:pt x="217" y="119"/>
                  </a:cubicBezTo>
                  <a:cubicBezTo>
                    <a:pt x="217" y="140"/>
                    <a:pt x="175" y="138"/>
                    <a:pt x="175" y="138"/>
                  </a:cubicBezTo>
                  <a:cubicBezTo>
                    <a:pt x="2" y="138"/>
                    <a:pt x="2" y="138"/>
                    <a:pt x="2" y="138"/>
                  </a:cubicBezTo>
                  <a:cubicBezTo>
                    <a:pt x="2" y="311"/>
                    <a:pt x="2" y="311"/>
                    <a:pt x="2" y="311"/>
                  </a:cubicBezTo>
                  <a:cubicBezTo>
                    <a:pt x="2" y="311"/>
                    <a:pt x="0" y="354"/>
                    <a:pt x="20" y="354"/>
                  </a:cubicBezTo>
                  <a:cubicBezTo>
                    <a:pt x="40" y="354"/>
                    <a:pt x="37" y="319"/>
                    <a:pt x="80" y="319"/>
                  </a:cubicBezTo>
                  <a:cubicBezTo>
                    <a:pt x="80" y="319"/>
                    <a:pt x="80" y="319"/>
                    <a:pt x="80" y="319"/>
                  </a:cubicBezTo>
                  <a:cubicBezTo>
                    <a:pt x="80" y="319"/>
                    <a:pt x="80" y="319"/>
                    <a:pt x="80" y="319"/>
                  </a:cubicBezTo>
                  <a:cubicBezTo>
                    <a:pt x="113" y="319"/>
                    <a:pt x="140" y="346"/>
                    <a:pt x="140" y="379"/>
                  </a:cubicBezTo>
                  <a:cubicBezTo>
                    <a:pt x="140" y="396"/>
                    <a:pt x="133" y="411"/>
                    <a:pt x="122" y="422"/>
                  </a:cubicBezTo>
                  <a:cubicBezTo>
                    <a:pt x="111" y="432"/>
                    <a:pt x="96" y="439"/>
                    <a:pt x="80" y="439"/>
                  </a:cubicBezTo>
                  <a:cubicBezTo>
                    <a:pt x="37" y="439"/>
                    <a:pt x="40" y="405"/>
                    <a:pt x="20" y="405"/>
                  </a:cubicBezTo>
                  <a:cubicBezTo>
                    <a:pt x="0" y="405"/>
                    <a:pt x="2" y="448"/>
                    <a:pt x="2" y="448"/>
                  </a:cubicBezTo>
                  <a:cubicBezTo>
                    <a:pt x="2" y="621"/>
                    <a:pt x="2" y="621"/>
                    <a:pt x="2" y="621"/>
                  </a:cubicBezTo>
                  <a:cubicBezTo>
                    <a:pt x="2" y="621"/>
                    <a:pt x="2" y="621"/>
                    <a:pt x="2" y="621"/>
                  </a:cubicBezTo>
                  <a:cubicBezTo>
                    <a:pt x="2" y="621"/>
                    <a:pt x="2" y="621"/>
                    <a:pt x="2" y="621"/>
                  </a:cubicBezTo>
                  <a:cubicBezTo>
                    <a:pt x="2" y="621"/>
                    <a:pt x="2" y="621"/>
                    <a:pt x="2" y="621"/>
                  </a:cubicBezTo>
                  <a:cubicBezTo>
                    <a:pt x="175" y="621"/>
                    <a:pt x="175" y="621"/>
                    <a:pt x="175" y="621"/>
                  </a:cubicBezTo>
                  <a:cubicBezTo>
                    <a:pt x="175" y="621"/>
                    <a:pt x="217" y="619"/>
                    <a:pt x="217" y="639"/>
                  </a:cubicBezTo>
                  <a:cubicBezTo>
                    <a:pt x="217" y="651"/>
                    <a:pt x="204" y="655"/>
                    <a:pt x="194" y="666"/>
                  </a:cubicBezTo>
                  <a:cubicBezTo>
                    <a:pt x="188" y="673"/>
                    <a:pt x="183" y="683"/>
                    <a:pt x="183" y="699"/>
                  </a:cubicBezTo>
                  <a:cubicBezTo>
                    <a:pt x="183" y="712"/>
                    <a:pt x="188" y="724"/>
                    <a:pt x="195" y="734"/>
                  </a:cubicBezTo>
                  <a:cubicBezTo>
                    <a:pt x="201" y="743"/>
                    <a:pt x="210" y="750"/>
                    <a:pt x="220" y="754"/>
                  </a:cubicBezTo>
                  <a:cubicBezTo>
                    <a:pt x="223" y="748"/>
                    <a:pt x="225" y="742"/>
                    <a:pt x="225" y="736"/>
                  </a:cubicBezTo>
                  <a:cubicBezTo>
                    <a:pt x="225" y="703"/>
                    <a:pt x="225" y="703"/>
                    <a:pt x="225" y="703"/>
                  </a:cubicBezTo>
                  <a:cubicBezTo>
                    <a:pt x="225" y="699"/>
                    <a:pt x="224" y="696"/>
                    <a:pt x="223" y="692"/>
                  </a:cubicBezTo>
                  <a:cubicBezTo>
                    <a:pt x="233" y="688"/>
                    <a:pt x="240" y="683"/>
                    <a:pt x="242" y="678"/>
                  </a:cubicBezTo>
                  <a:cubicBezTo>
                    <a:pt x="400" y="307"/>
                    <a:pt x="400" y="307"/>
                    <a:pt x="400" y="307"/>
                  </a:cubicBezTo>
                  <a:cubicBezTo>
                    <a:pt x="418" y="263"/>
                    <a:pt x="439" y="188"/>
                    <a:pt x="446" y="140"/>
                  </a:cubicBezTo>
                  <a:cubicBezTo>
                    <a:pt x="446" y="140"/>
                    <a:pt x="447" y="139"/>
                    <a:pt x="447" y="138"/>
                  </a:cubicBezTo>
                  <a:cubicBezTo>
                    <a:pt x="312" y="138"/>
                    <a:pt x="312" y="138"/>
                    <a:pt x="312" y="138"/>
                  </a:cubicBezTo>
                  <a:cubicBezTo>
                    <a:pt x="312" y="138"/>
                    <a:pt x="269" y="140"/>
                    <a:pt x="269" y="1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" name="bottom puzzle section"/>
          <p:cNvGrpSpPr/>
          <p:nvPr/>
        </p:nvGrpSpPr>
        <p:grpSpPr>
          <a:xfrm>
            <a:off x="1572932" y="3848707"/>
            <a:ext cx="2306800" cy="2716610"/>
            <a:chOff x="5852058" y="3826662"/>
            <a:chExt cx="1974850" cy="2325688"/>
          </a:xfrm>
        </p:grpSpPr>
        <p:sp>
          <p:nvSpPr>
            <p:cNvPr id="31" name="puzzle piece 5"/>
            <p:cNvSpPr>
              <a:spLocks/>
            </p:cNvSpPr>
            <p:nvPr/>
          </p:nvSpPr>
          <p:spPr bwMode="auto">
            <a:xfrm>
              <a:off x="5852058" y="3826662"/>
              <a:ext cx="1135063" cy="2325688"/>
            </a:xfrm>
            <a:custGeom>
              <a:avLst/>
              <a:gdLst>
                <a:gd name="T0" fmla="*/ 54 w 302"/>
                <a:gd name="T1" fmla="*/ 194 h 619"/>
                <a:gd name="T2" fmla="*/ 73 w 302"/>
                <a:gd name="T3" fmla="*/ 208 h 619"/>
                <a:gd name="T4" fmla="*/ 71 w 302"/>
                <a:gd name="T5" fmla="*/ 219 h 619"/>
                <a:gd name="T6" fmla="*/ 71 w 302"/>
                <a:gd name="T7" fmla="*/ 252 h 619"/>
                <a:gd name="T8" fmla="*/ 86 w 302"/>
                <a:gd name="T9" fmla="*/ 281 h 619"/>
                <a:gd name="T10" fmla="*/ 71 w 302"/>
                <a:gd name="T11" fmla="*/ 310 h 619"/>
                <a:gd name="T12" fmla="*/ 71 w 302"/>
                <a:gd name="T13" fmla="*/ 342 h 619"/>
                <a:gd name="T14" fmla="*/ 86 w 302"/>
                <a:gd name="T15" fmla="*/ 371 h 619"/>
                <a:gd name="T16" fmla="*/ 71 w 302"/>
                <a:gd name="T17" fmla="*/ 400 h 619"/>
                <a:gd name="T18" fmla="*/ 71 w 302"/>
                <a:gd name="T19" fmla="*/ 432 h 619"/>
                <a:gd name="T20" fmla="*/ 86 w 302"/>
                <a:gd name="T21" fmla="*/ 461 h 619"/>
                <a:gd name="T22" fmla="*/ 71 w 302"/>
                <a:gd name="T23" fmla="*/ 490 h 619"/>
                <a:gd name="T24" fmla="*/ 71 w 302"/>
                <a:gd name="T25" fmla="*/ 523 h 619"/>
                <a:gd name="T26" fmla="*/ 107 w 302"/>
                <a:gd name="T27" fmla="*/ 558 h 619"/>
                <a:gd name="T28" fmla="*/ 143 w 302"/>
                <a:gd name="T29" fmla="*/ 558 h 619"/>
                <a:gd name="T30" fmla="*/ 162 w 302"/>
                <a:gd name="T31" fmla="*/ 593 h 619"/>
                <a:gd name="T32" fmla="*/ 206 w 302"/>
                <a:gd name="T33" fmla="*/ 619 h 619"/>
                <a:gd name="T34" fmla="*/ 302 w 302"/>
                <a:gd name="T35" fmla="*/ 619 h 619"/>
                <a:gd name="T36" fmla="*/ 302 w 302"/>
                <a:gd name="T37" fmla="*/ 448 h 619"/>
                <a:gd name="T38" fmla="*/ 302 w 302"/>
                <a:gd name="T39" fmla="*/ 447 h 619"/>
                <a:gd name="T40" fmla="*/ 302 w 302"/>
                <a:gd name="T41" fmla="*/ 445 h 619"/>
                <a:gd name="T42" fmla="*/ 283 w 302"/>
                <a:gd name="T43" fmla="*/ 405 h 619"/>
                <a:gd name="T44" fmla="*/ 224 w 302"/>
                <a:gd name="T45" fmla="*/ 439 h 619"/>
                <a:gd name="T46" fmla="*/ 164 w 302"/>
                <a:gd name="T47" fmla="*/ 379 h 619"/>
                <a:gd name="T48" fmla="*/ 164 w 302"/>
                <a:gd name="T49" fmla="*/ 378 h 619"/>
                <a:gd name="T50" fmla="*/ 224 w 302"/>
                <a:gd name="T51" fmla="*/ 318 h 619"/>
                <a:gd name="T52" fmla="*/ 283 w 302"/>
                <a:gd name="T53" fmla="*/ 352 h 619"/>
                <a:gd name="T54" fmla="*/ 302 w 302"/>
                <a:gd name="T55" fmla="*/ 314 h 619"/>
                <a:gd name="T56" fmla="*/ 302 w 302"/>
                <a:gd name="T57" fmla="*/ 311 h 619"/>
                <a:gd name="T58" fmla="*/ 302 w 302"/>
                <a:gd name="T59" fmla="*/ 284 h 619"/>
                <a:gd name="T60" fmla="*/ 302 w 302"/>
                <a:gd name="T61" fmla="*/ 221 h 619"/>
                <a:gd name="T62" fmla="*/ 302 w 302"/>
                <a:gd name="T63" fmla="*/ 149 h 619"/>
                <a:gd name="T64" fmla="*/ 302 w 302"/>
                <a:gd name="T65" fmla="*/ 138 h 619"/>
                <a:gd name="T66" fmla="*/ 129 w 302"/>
                <a:gd name="T67" fmla="*/ 138 h 619"/>
                <a:gd name="T68" fmla="*/ 86 w 302"/>
                <a:gd name="T69" fmla="*/ 119 h 619"/>
                <a:gd name="T70" fmla="*/ 86 w 302"/>
                <a:gd name="T71" fmla="*/ 118 h 619"/>
                <a:gd name="T72" fmla="*/ 120 w 302"/>
                <a:gd name="T73" fmla="*/ 59 h 619"/>
                <a:gd name="T74" fmla="*/ 60 w 302"/>
                <a:gd name="T75" fmla="*/ 0 h 619"/>
                <a:gd name="T76" fmla="*/ 0 w 302"/>
                <a:gd name="T77" fmla="*/ 59 h 619"/>
                <a:gd name="T78" fmla="*/ 1 w 302"/>
                <a:gd name="T79" fmla="*/ 71 h 619"/>
                <a:gd name="T80" fmla="*/ 9 w 302"/>
                <a:gd name="T81" fmla="*/ 88 h 619"/>
                <a:gd name="T82" fmla="*/ 10 w 302"/>
                <a:gd name="T83" fmla="*/ 91 h 619"/>
                <a:gd name="T84" fmla="*/ 27 w 302"/>
                <a:gd name="T85" fmla="*/ 13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2" h="619">
                  <a:moveTo>
                    <a:pt x="54" y="194"/>
                  </a:moveTo>
                  <a:cubicBezTo>
                    <a:pt x="56" y="199"/>
                    <a:pt x="63" y="204"/>
                    <a:pt x="73" y="208"/>
                  </a:cubicBezTo>
                  <a:cubicBezTo>
                    <a:pt x="72" y="212"/>
                    <a:pt x="71" y="215"/>
                    <a:pt x="71" y="219"/>
                  </a:cubicBezTo>
                  <a:cubicBezTo>
                    <a:pt x="71" y="252"/>
                    <a:pt x="71" y="252"/>
                    <a:pt x="71" y="252"/>
                  </a:cubicBezTo>
                  <a:cubicBezTo>
                    <a:pt x="71" y="264"/>
                    <a:pt x="77" y="274"/>
                    <a:pt x="86" y="281"/>
                  </a:cubicBezTo>
                  <a:cubicBezTo>
                    <a:pt x="77" y="287"/>
                    <a:pt x="71" y="298"/>
                    <a:pt x="71" y="310"/>
                  </a:cubicBezTo>
                  <a:cubicBezTo>
                    <a:pt x="71" y="342"/>
                    <a:pt x="71" y="342"/>
                    <a:pt x="71" y="342"/>
                  </a:cubicBezTo>
                  <a:cubicBezTo>
                    <a:pt x="71" y="354"/>
                    <a:pt x="77" y="364"/>
                    <a:pt x="86" y="371"/>
                  </a:cubicBezTo>
                  <a:cubicBezTo>
                    <a:pt x="77" y="377"/>
                    <a:pt x="71" y="388"/>
                    <a:pt x="71" y="400"/>
                  </a:cubicBezTo>
                  <a:cubicBezTo>
                    <a:pt x="71" y="432"/>
                    <a:pt x="71" y="432"/>
                    <a:pt x="71" y="432"/>
                  </a:cubicBezTo>
                  <a:cubicBezTo>
                    <a:pt x="71" y="444"/>
                    <a:pt x="77" y="455"/>
                    <a:pt x="86" y="461"/>
                  </a:cubicBezTo>
                  <a:cubicBezTo>
                    <a:pt x="77" y="468"/>
                    <a:pt x="71" y="478"/>
                    <a:pt x="71" y="490"/>
                  </a:cubicBezTo>
                  <a:cubicBezTo>
                    <a:pt x="71" y="523"/>
                    <a:pt x="71" y="523"/>
                    <a:pt x="71" y="523"/>
                  </a:cubicBezTo>
                  <a:cubicBezTo>
                    <a:pt x="71" y="542"/>
                    <a:pt x="87" y="558"/>
                    <a:pt x="107" y="558"/>
                  </a:cubicBezTo>
                  <a:cubicBezTo>
                    <a:pt x="143" y="558"/>
                    <a:pt x="143" y="558"/>
                    <a:pt x="143" y="558"/>
                  </a:cubicBezTo>
                  <a:cubicBezTo>
                    <a:pt x="162" y="593"/>
                    <a:pt x="162" y="593"/>
                    <a:pt x="162" y="593"/>
                  </a:cubicBezTo>
                  <a:cubicBezTo>
                    <a:pt x="170" y="607"/>
                    <a:pt x="190" y="619"/>
                    <a:pt x="206" y="619"/>
                  </a:cubicBezTo>
                  <a:cubicBezTo>
                    <a:pt x="302" y="619"/>
                    <a:pt x="302" y="619"/>
                    <a:pt x="302" y="619"/>
                  </a:cubicBezTo>
                  <a:cubicBezTo>
                    <a:pt x="302" y="448"/>
                    <a:pt x="302" y="448"/>
                    <a:pt x="302" y="448"/>
                  </a:cubicBezTo>
                  <a:cubicBezTo>
                    <a:pt x="302" y="447"/>
                    <a:pt x="302" y="447"/>
                    <a:pt x="302" y="447"/>
                  </a:cubicBezTo>
                  <a:cubicBezTo>
                    <a:pt x="302" y="447"/>
                    <a:pt x="302" y="446"/>
                    <a:pt x="302" y="445"/>
                  </a:cubicBezTo>
                  <a:cubicBezTo>
                    <a:pt x="302" y="435"/>
                    <a:pt x="300" y="405"/>
                    <a:pt x="283" y="405"/>
                  </a:cubicBezTo>
                  <a:cubicBezTo>
                    <a:pt x="264" y="405"/>
                    <a:pt x="266" y="439"/>
                    <a:pt x="224" y="439"/>
                  </a:cubicBezTo>
                  <a:cubicBezTo>
                    <a:pt x="191" y="439"/>
                    <a:pt x="164" y="412"/>
                    <a:pt x="164" y="379"/>
                  </a:cubicBezTo>
                  <a:cubicBezTo>
                    <a:pt x="164" y="378"/>
                    <a:pt x="164" y="378"/>
                    <a:pt x="164" y="378"/>
                  </a:cubicBezTo>
                  <a:cubicBezTo>
                    <a:pt x="164" y="345"/>
                    <a:pt x="191" y="318"/>
                    <a:pt x="224" y="318"/>
                  </a:cubicBezTo>
                  <a:cubicBezTo>
                    <a:pt x="266" y="318"/>
                    <a:pt x="264" y="352"/>
                    <a:pt x="283" y="352"/>
                  </a:cubicBezTo>
                  <a:cubicBezTo>
                    <a:pt x="300" y="352"/>
                    <a:pt x="302" y="325"/>
                    <a:pt x="302" y="314"/>
                  </a:cubicBezTo>
                  <a:cubicBezTo>
                    <a:pt x="302" y="312"/>
                    <a:pt x="302" y="311"/>
                    <a:pt x="302" y="311"/>
                  </a:cubicBezTo>
                  <a:cubicBezTo>
                    <a:pt x="302" y="284"/>
                    <a:pt x="302" y="284"/>
                    <a:pt x="302" y="284"/>
                  </a:cubicBezTo>
                  <a:cubicBezTo>
                    <a:pt x="302" y="221"/>
                    <a:pt x="302" y="221"/>
                    <a:pt x="302" y="221"/>
                  </a:cubicBezTo>
                  <a:cubicBezTo>
                    <a:pt x="302" y="149"/>
                    <a:pt x="302" y="149"/>
                    <a:pt x="302" y="149"/>
                  </a:cubicBezTo>
                  <a:cubicBezTo>
                    <a:pt x="302" y="138"/>
                    <a:pt x="302" y="138"/>
                    <a:pt x="302" y="138"/>
                  </a:cubicBezTo>
                  <a:cubicBezTo>
                    <a:pt x="129" y="138"/>
                    <a:pt x="129" y="138"/>
                    <a:pt x="129" y="138"/>
                  </a:cubicBezTo>
                  <a:cubicBezTo>
                    <a:pt x="129" y="138"/>
                    <a:pt x="86" y="140"/>
                    <a:pt x="86" y="119"/>
                  </a:cubicBezTo>
                  <a:cubicBezTo>
                    <a:pt x="86" y="118"/>
                    <a:pt x="86" y="118"/>
                    <a:pt x="86" y="118"/>
                  </a:cubicBezTo>
                  <a:cubicBezTo>
                    <a:pt x="86" y="99"/>
                    <a:pt x="120" y="101"/>
                    <a:pt x="120" y="59"/>
                  </a:cubicBezTo>
                  <a:cubicBezTo>
                    <a:pt x="120" y="26"/>
                    <a:pt x="93" y="0"/>
                    <a:pt x="60" y="0"/>
                  </a:cubicBezTo>
                  <a:cubicBezTo>
                    <a:pt x="27" y="0"/>
                    <a:pt x="1" y="26"/>
                    <a:pt x="0" y="59"/>
                  </a:cubicBezTo>
                  <a:cubicBezTo>
                    <a:pt x="0" y="64"/>
                    <a:pt x="1" y="67"/>
                    <a:pt x="1" y="71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10" y="91"/>
                    <a:pt x="10" y="91"/>
                    <a:pt x="10" y="91"/>
                  </a:cubicBezTo>
                  <a:cubicBezTo>
                    <a:pt x="27" y="130"/>
                    <a:pt x="27" y="130"/>
                    <a:pt x="27" y="130"/>
                  </a:cubicBezTo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puzzle piece 6"/>
            <p:cNvSpPr>
              <a:spLocks/>
            </p:cNvSpPr>
            <p:nvPr/>
          </p:nvSpPr>
          <p:spPr bwMode="auto">
            <a:xfrm>
              <a:off x="6468008" y="4333075"/>
              <a:ext cx="1358900" cy="1819275"/>
            </a:xfrm>
            <a:custGeom>
              <a:avLst/>
              <a:gdLst>
                <a:gd name="T0" fmla="*/ 361 w 361"/>
                <a:gd name="T1" fmla="*/ 207 h 484"/>
                <a:gd name="T2" fmla="*/ 361 w 361"/>
                <a:gd name="T3" fmla="*/ 175 h 484"/>
                <a:gd name="T4" fmla="*/ 346 w 361"/>
                <a:gd name="T5" fmla="*/ 146 h 484"/>
                <a:gd name="T6" fmla="*/ 356 w 361"/>
                <a:gd name="T7" fmla="*/ 135 h 484"/>
                <a:gd name="T8" fmla="*/ 331 w 361"/>
                <a:gd name="T9" fmla="*/ 115 h 484"/>
                <a:gd name="T10" fmla="*/ 319 w 361"/>
                <a:gd name="T11" fmla="*/ 80 h 484"/>
                <a:gd name="T12" fmla="*/ 330 w 361"/>
                <a:gd name="T13" fmla="*/ 47 h 484"/>
                <a:gd name="T14" fmla="*/ 353 w 361"/>
                <a:gd name="T15" fmla="*/ 20 h 484"/>
                <a:gd name="T16" fmla="*/ 311 w 361"/>
                <a:gd name="T17" fmla="*/ 2 h 484"/>
                <a:gd name="T18" fmla="*/ 138 w 361"/>
                <a:gd name="T19" fmla="*/ 2 h 484"/>
                <a:gd name="T20" fmla="*/ 138 w 361"/>
                <a:gd name="T21" fmla="*/ 14 h 484"/>
                <a:gd name="T22" fmla="*/ 138 w 361"/>
                <a:gd name="T23" fmla="*/ 41 h 484"/>
                <a:gd name="T24" fmla="*/ 138 w 361"/>
                <a:gd name="T25" fmla="*/ 86 h 484"/>
                <a:gd name="T26" fmla="*/ 138 w 361"/>
                <a:gd name="T27" fmla="*/ 175 h 484"/>
                <a:gd name="T28" fmla="*/ 138 w 361"/>
                <a:gd name="T29" fmla="*/ 179 h 484"/>
                <a:gd name="T30" fmla="*/ 119 w 361"/>
                <a:gd name="T31" fmla="*/ 219 h 484"/>
                <a:gd name="T32" fmla="*/ 60 w 361"/>
                <a:gd name="T33" fmla="*/ 184 h 484"/>
                <a:gd name="T34" fmla="*/ 0 w 361"/>
                <a:gd name="T35" fmla="*/ 244 h 484"/>
                <a:gd name="T36" fmla="*/ 60 w 361"/>
                <a:gd name="T37" fmla="*/ 303 h 484"/>
                <a:gd name="T38" fmla="*/ 119 w 361"/>
                <a:gd name="T39" fmla="*/ 269 h 484"/>
                <a:gd name="T40" fmla="*/ 138 w 361"/>
                <a:gd name="T41" fmla="*/ 310 h 484"/>
                <a:gd name="T42" fmla="*/ 138 w 361"/>
                <a:gd name="T43" fmla="*/ 313 h 484"/>
                <a:gd name="T44" fmla="*/ 138 w 361"/>
                <a:gd name="T45" fmla="*/ 484 h 484"/>
                <a:gd name="T46" fmla="*/ 226 w 361"/>
                <a:gd name="T47" fmla="*/ 484 h 484"/>
                <a:gd name="T48" fmla="*/ 270 w 361"/>
                <a:gd name="T49" fmla="*/ 458 h 484"/>
                <a:gd name="T50" fmla="*/ 289 w 361"/>
                <a:gd name="T51" fmla="*/ 423 h 484"/>
                <a:gd name="T52" fmla="*/ 321 w 361"/>
                <a:gd name="T53" fmla="*/ 423 h 484"/>
                <a:gd name="T54" fmla="*/ 321 w 361"/>
                <a:gd name="T55" fmla="*/ 423 h 484"/>
                <a:gd name="T56" fmla="*/ 325 w 361"/>
                <a:gd name="T57" fmla="*/ 423 h 484"/>
                <a:gd name="T58" fmla="*/ 361 w 361"/>
                <a:gd name="T59" fmla="*/ 388 h 484"/>
                <a:gd name="T60" fmla="*/ 361 w 361"/>
                <a:gd name="T61" fmla="*/ 355 h 484"/>
                <a:gd name="T62" fmla="*/ 360 w 361"/>
                <a:gd name="T63" fmla="*/ 351 h 484"/>
                <a:gd name="T64" fmla="*/ 360 w 361"/>
                <a:gd name="T65" fmla="*/ 350 h 484"/>
                <a:gd name="T66" fmla="*/ 346 w 361"/>
                <a:gd name="T67" fmla="*/ 326 h 484"/>
                <a:gd name="T68" fmla="*/ 361 w 361"/>
                <a:gd name="T69" fmla="*/ 297 h 484"/>
                <a:gd name="T70" fmla="*/ 361 w 361"/>
                <a:gd name="T71" fmla="*/ 265 h 484"/>
                <a:gd name="T72" fmla="*/ 346 w 361"/>
                <a:gd name="T73" fmla="*/ 236 h 484"/>
                <a:gd name="T74" fmla="*/ 361 w 361"/>
                <a:gd name="T75" fmla="*/ 207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1" h="484">
                  <a:moveTo>
                    <a:pt x="361" y="207"/>
                  </a:moveTo>
                  <a:cubicBezTo>
                    <a:pt x="361" y="175"/>
                    <a:pt x="361" y="175"/>
                    <a:pt x="361" y="175"/>
                  </a:cubicBezTo>
                  <a:cubicBezTo>
                    <a:pt x="361" y="163"/>
                    <a:pt x="355" y="152"/>
                    <a:pt x="346" y="146"/>
                  </a:cubicBezTo>
                  <a:cubicBezTo>
                    <a:pt x="350" y="143"/>
                    <a:pt x="353" y="139"/>
                    <a:pt x="356" y="135"/>
                  </a:cubicBezTo>
                  <a:cubicBezTo>
                    <a:pt x="346" y="131"/>
                    <a:pt x="337" y="124"/>
                    <a:pt x="331" y="115"/>
                  </a:cubicBezTo>
                  <a:cubicBezTo>
                    <a:pt x="324" y="105"/>
                    <a:pt x="319" y="93"/>
                    <a:pt x="319" y="80"/>
                  </a:cubicBezTo>
                  <a:cubicBezTo>
                    <a:pt x="319" y="64"/>
                    <a:pt x="324" y="54"/>
                    <a:pt x="330" y="47"/>
                  </a:cubicBezTo>
                  <a:cubicBezTo>
                    <a:pt x="340" y="36"/>
                    <a:pt x="353" y="32"/>
                    <a:pt x="353" y="20"/>
                  </a:cubicBezTo>
                  <a:cubicBezTo>
                    <a:pt x="353" y="0"/>
                    <a:pt x="311" y="2"/>
                    <a:pt x="311" y="2"/>
                  </a:cubicBezTo>
                  <a:cubicBezTo>
                    <a:pt x="138" y="2"/>
                    <a:pt x="138" y="2"/>
                    <a:pt x="138" y="2"/>
                  </a:cubicBezTo>
                  <a:cubicBezTo>
                    <a:pt x="138" y="14"/>
                    <a:pt x="138" y="14"/>
                    <a:pt x="138" y="14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38" y="86"/>
                    <a:pt x="138" y="86"/>
                    <a:pt x="138" y="86"/>
                  </a:cubicBezTo>
                  <a:cubicBezTo>
                    <a:pt x="138" y="175"/>
                    <a:pt x="138" y="175"/>
                    <a:pt x="138" y="175"/>
                  </a:cubicBezTo>
                  <a:cubicBezTo>
                    <a:pt x="138" y="175"/>
                    <a:pt x="138" y="176"/>
                    <a:pt x="138" y="179"/>
                  </a:cubicBezTo>
                  <a:cubicBezTo>
                    <a:pt x="138" y="189"/>
                    <a:pt x="136" y="219"/>
                    <a:pt x="119" y="219"/>
                  </a:cubicBezTo>
                  <a:cubicBezTo>
                    <a:pt x="100" y="219"/>
                    <a:pt x="102" y="184"/>
                    <a:pt x="60" y="184"/>
                  </a:cubicBezTo>
                  <a:cubicBezTo>
                    <a:pt x="27" y="184"/>
                    <a:pt x="0" y="211"/>
                    <a:pt x="0" y="244"/>
                  </a:cubicBezTo>
                  <a:cubicBezTo>
                    <a:pt x="0" y="276"/>
                    <a:pt x="27" y="303"/>
                    <a:pt x="60" y="303"/>
                  </a:cubicBezTo>
                  <a:cubicBezTo>
                    <a:pt x="102" y="303"/>
                    <a:pt x="100" y="269"/>
                    <a:pt x="119" y="269"/>
                  </a:cubicBezTo>
                  <a:cubicBezTo>
                    <a:pt x="137" y="269"/>
                    <a:pt x="138" y="302"/>
                    <a:pt x="138" y="310"/>
                  </a:cubicBezTo>
                  <a:cubicBezTo>
                    <a:pt x="138" y="311"/>
                    <a:pt x="138" y="312"/>
                    <a:pt x="138" y="313"/>
                  </a:cubicBezTo>
                  <a:cubicBezTo>
                    <a:pt x="138" y="484"/>
                    <a:pt x="138" y="484"/>
                    <a:pt x="138" y="484"/>
                  </a:cubicBezTo>
                  <a:cubicBezTo>
                    <a:pt x="226" y="484"/>
                    <a:pt x="226" y="484"/>
                    <a:pt x="226" y="484"/>
                  </a:cubicBezTo>
                  <a:cubicBezTo>
                    <a:pt x="242" y="484"/>
                    <a:pt x="262" y="472"/>
                    <a:pt x="270" y="458"/>
                  </a:cubicBezTo>
                  <a:cubicBezTo>
                    <a:pt x="289" y="423"/>
                    <a:pt x="289" y="423"/>
                    <a:pt x="289" y="423"/>
                  </a:cubicBezTo>
                  <a:cubicBezTo>
                    <a:pt x="321" y="423"/>
                    <a:pt x="321" y="423"/>
                    <a:pt x="321" y="423"/>
                  </a:cubicBezTo>
                  <a:cubicBezTo>
                    <a:pt x="321" y="423"/>
                    <a:pt x="321" y="423"/>
                    <a:pt x="321" y="423"/>
                  </a:cubicBezTo>
                  <a:cubicBezTo>
                    <a:pt x="325" y="423"/>
                    <a:pt x="325" y="423"/>
                    <a:pt x="325" y="423"/>
                  </a:cubicBezTo>
                  <a:cubicBezTo>
                    <a:pt x="345" y="423"/>
                    <a:pt x="361" y="407"/>
                    <a:pt x="361" y="388"/>
                  </a:cubicBezTo>
                  <a:cubicBezTo>
                    <a:pt x="361" y="355"/>
                    <a:pt x="361" y="355"/>
                    <a:pt x="361" y="355"/>
                  </a:cubicBezTo>
                  <a:cubicBezTo>
                    <a:pt x="361" y="354"/>
                    <a:pt x="360" y="352"/>
                    <a:pt x="360" y="351"/>
                  </a:cubicBezTo>
                  <a:cubicBezTo>
                    <a:pt x="360" y="350"/>
                    <a:pt x="360" y="350"/>
                    <a:pt x="360" y="350"/>
                  </a:cubicBezTo>
                  <a:cubicBezTo>
                    <a:pt x="359" y="340"/>
                    <a:pt x="353" y="332"/>
                    <a:pt x="346" y="326"/>
                  </a:cubicBezTo>
                  <a:cubicBezTo>
                    <a:pt x="355" y="320"/>
                    <a:pt x="361" y="309"/>
                    <a:pt x="361" y="297"/>
                  </a:cubicBezTo>
                  <a:cubicBezTo>
                    <a:pt x="361" y="265"/>
                    <a:pt x="361" y="265"/>
                    <a:pt x="361" y="265"/>
                  </a:cubicBezTo>
                  <a:cubicBezTo>
                    <a:pt x="361" y="253"/>
                    <a:pt x="355" y="242"/>
                    <a:pt x="346" y="236"/>
                  </a:cubicBezTo>
                  <a:cubicBezTo>
                    <a:pt x="355" y="229"/>
                    <a:pt x="361" y="219"/>
                    <a:pt x="361" y="207"/>
                  </a:cubicBez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" name="top puzzle section"/>
          <p:cNvGrpSpPr/>
          <p:nvPr/>
        </p:nvGrpSpPr>
        <p:grpSpPr>
          <a:xfrm>
            <a:off x="894243" y="210490"/>
            <a:ext cx="3975708" cy="2724027"/>
            <a:chOff x="5271033" y="711987"/>
            <a:chExt cx="3403601" cy="2332038"/>
          </a:xfrm>
        </p:grpSpPr>
        <p:sp>
          <p:nvSpPr>
            <p:cNvPr id="29" name="puzzle piece 1"/>
            <p:cNvSpPr>
              <a:spLocks/>
            </p:cNvSpPr>
            <p:nvPr/>
          </p:nvSpPr>
          <p:spPr bwMode="auto">
            <a:xfrm>
              <a:off x="5271033" y="711987"/>
              <a:ext cx="2236788" cy="2332038"/>
            </a:xfrm>
            <a:custGeom>
              <a:avLst/>
              <a:gdLst>
                <a:gd name="T0" fmla="*/ 534 w 594"/>
                <a:gd name="T1" fmla="*/ 181 h 621"/>
                <a:gd name="T2" fmla="*/ 509 w 594"/>
                <a:gd name="T3" fmla="*/ 187 h 621"/>
                <a:gd name="T4" fmla="*/ 481 w 594"/>
                <a:gd name="T5" fmla="*/ 214 h 621"/>
                <a:gd name="T6" fmla="*/ 474 w 594"/>
                <a:gd name="T7" fmla="*/ 216 h 621"/>
                <a:gd name="T8" fmla="*/ 456 w 594"/>
                <a:gd name="T9" fmla="*/ 173 h 621"/>
                <a:gd name="T10" fmla="*/ 456 w 594"/>
                <a:gd name="T11" fmla="*/ 0 h 621"/>
                <a:gd name="T12" fmla="*/ 452 w 594"/>
                <a:gd name="T13" fmla="*/ 0 h 621"/>
                <a:gd name="T14" fmla="*/ 83 w 594"/>
                <a:gd name="T15" fmla="*/ 191 h 621"/>
                <a:gd name="T16" fmla="*/ 28 w 594"/>
                <a:gd name="T17" fmla="*/ 297 h 621"/>
                <a:gd name="T18" fmla="*/ 0 w 594"/>
                <a:gd name="T19" fmla="*/ 452 h 621"/>
                <a:gd name="T20" fmla="*/ 3 w 594"/>
                <a:gd name="T21" fmla="*/ 483 h 621"/>
                <a:gd name="T22" fmla="*/ 59 w 594"/>
                <a:gd name="T23" fmla="*/ 483 h 621"/>
                <a:gd name="T24" fmla="*/ 146 w 594"/>
                <a:gd name="T25" fmla="*/ 483 h 621"/>
                <a:gd name="T26" fmla="*/ 189 w 594"/>
                <a:gd name="T27" fmla="*/ 501 h 621"/>
                <a:gd name="T28" fmla="*/ 154 w 594"/>
                <a:gd name="T29" fmla="*/ 561 h 621"/>
                <a:gd name="T30" fmla="*/ 156 w 594"/>
                <a:gd name="T31" fmla="*/ 573 h 621"/>
                <a:gd name="T32" fmla="*/ 214 w 594"/>
                <a:gd name="T33" fmla="*/ 621 h 621"/>
                <a:gd name="T34" fmla="*/ 243 w 594"/>
                <a:gd name="T35" fmla="*/ 614 h 621"/>
                <a:gd name="T36" fmla="*/ 273 w 594"/>
                <a:gd name="T37" fmla="*/ 573 h 621"/>
                <a:gd name="T38" fmla="*/ 274 w 594"/>
                <a:gd name="T39" fmla="*/ 561 h 621"/>
                <a:gd name="T40" fmla="*/ 272 w 594"/>
                <a:gd name="T41" fmla="*/ 545 h 621"/>
                <a:gd name="T42" fmla="*/ 266 w 594"/>
                <a:gd name="T43" fmla="*/ 532 h 621"/>
                <a:gd name="T44" fmla="*/ 266 w 594"/>
                <a:gd name="T45" fmla="*/ 532 h 621"/>
                <a:gd name="T46" fmla="*/ 240 w 594"/>
                <a:gd name="T47" fmla="*/ 501 h 621"/>
                <a:gd name="T48" fmla="*/ 250 w 594"/>
                <a:gd name="T49" fmla="*/ 488 h 621"/>
                <a:gd name="T50" fmla="*/ 283 w 594"/>
                <a:gd name="T51" fmla="*/ 483 h 621"/>
                <a:gd name="T52" fmla="*/ 456 w 594"/>
                <a:gd name="T53" fmla="*/ 483 h 621"/>
                <a:gd name="T54" fmla="*/ 456 w 594"/>
                <a:gd name="T55" fmla="*/ 483 h 621"/>
                <a:gd name="T56" fmla="*/ 456 w 594"/>
                <a:gd name="T57" fmla="*/ 458 h 621"/>
                <a:gd name="T58" fmla="*/ 456 w 594"/>
                <a:gd name="T59" fmla="*/ 423 h 621"/>
                <a:gd name="T60" fmla="*/ 456 w 594"/>
                <a:gd name="T61" fmla="*/ 388 h 621"/>
                <a:gd name="T62" fmla="*/ 456 w 594"/>
                <a:gd name="T63" fmla="*/ 310 h 621"/>
                <a:gd name="T64" fmla="*/ 467 w 594"/>
                <a:gd name="T65" fmla="*/ 269 h 621"/>
                <a:gd name="T66" fmla="*/ 474 w 594"/>
                <a:gd name="T67" fmla="*/ 267 h 621"/>
                <a:gd name="T68" fmla="*/ 534 w 594"/>
                <a:gd name="T69" fmla="*/ 301 h 621"/>
                <a:gd name="T70" fmla="*/ 562 w 594"/>
                <a:gd name="T71" fmla="*/ 294 h 621"/>
                <a:gd name="T72" fmla="*/ 594 w 594"/>
                <a:gd name="T73" fmla="*/ 241 h 621"/>
                <a:gd name="T74" fmla="*/ 534 w 594"/>
                <a:gd name="T75" fmla="*/ 181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4" h="621">
                  <a:moveTo>
                    <a:pt x="534" y="181"/>
                  </a:moveTo>
                  <a:cubicBezTo>
                    <a:pt x="523" y="181"/>
                    <a:pt x="515" y="184"/>
                    <a:pt x="509" y="187"/>
                  </a:cubicBezTo>
                  <a:cubicBezTo>
                    <a:pt x="494" y="195"/>
                    <a:pt x="490" y="210"/>
                    <a:pt x="481" y="214"/>
                  </a:cubicBezTo>
                  <a:cubicBezTo>
                    <a:pt x="479" y="215"/>
                    <a:pt x="476" y="216"/>
                    <a:pt x="474" y="216"/>
                  </a:cubicBezTo>
                  <a:cubicBezTo>
                    <a:pt x="454" y="216"/>
                    <a:pt x="456" y="173"/>
                    <a:pt x="456" y="173"/>
                  </a:cubicBezTo>
                  <a:cubicBezTo>
                    <a:pt x="456" y="0"/>
                    <a:pt x="456" y="0"/>
                    <a:pt x="456" y="0"/>
                  </a:cubicBezTo>
                  <a:cubicBezTo>
                    <a:pt x="454" y="0"/>
                    <a:pt x="453" y="0"/>
                    <a:pt x="452" y="0"/>
                  </a:cubicBezTo>
                  <a:cubicBezTo>
                    <a:pt x="300" y="0"/>
                    <a:pt x="165" y="76"/>
                    <a:pt x="83" y="191"/>
                  </a:cubicBezTo>
                  <a:cubicBezTo>
                    <a:pt x="60" y="223"/>
                    <a:pt x="42" y="259"/>
                    <a:pt x="28" y="297"/>
                  </a:cubicBezTo>
                  <a:cubicBezTo>
                    <a:pt x="10" y="345"/>
                    <a:pt x="0" y="397"/>
                    <a:pt x="0" y="452"/>
                  </a:cubicBezTo>
                  <a:cubicBezTo>
                    <a:pt x="0" y="461"/>
                    <a:pt x="2" y="477"/>
                    <a:pt x="3" y="483"/>
                  </a:cubicBezTo>
                  <a:cubicBezTo>
                    <a:pt x="59" y="483"/>
                    <a:pt x="59" y="483"/>
                    <a:pt x="59" y="483"/>
                  </a:cubicBezTo>
                  <a:cubicBezTo>
                    <a:pt x="146" y="483"/>
                    <a:pt x="146" y="483"/>
                    <a:pt x="146" y="483"/>
                  </a:cubicBezTo>
                  <a:cubicBezTo>
                    <a:pt x="146" y="483"/>
                    <a:pt x="189" y="481"/>
                    <a:pt x="189" y="501"/>
                  </a:cubicBezTo>
                  <a:cubicBezTo>
                    <a:pt x="189" y="521"/>
                    <a:pt x="154" y="519"/>
                    <a:pt x="154" y="561"/>
                  </a:cubicBezTo>
                  <a:cubicBezTo>
                    <a:pt x="154" y="565"/>
                    <a:pt x="155" y="569"/>
                    <a:pt x="156" y="573"/>
                  </a:cubicBezTo>
                  <a:cubicBezTo>
                    <a:pt x="161" y="600"/>
                    <a:pt x="185" y="621"/>
                    <a:pt x="214" y="621"/>
                  </a:cubicBezTo>
                  <a:cubicBezTo>
                    <a:pt x="225" y="621"/>
                    <a:pt x="234" y="618"/>
                    <a:pt x="243" y="614"/>
                  </a:cubicBezTo>
                  <a:cubicBezTo>
                    <a:pt x="258" y="605"/>
                    <a:pt x="269" y="590"/>
                    <a:pt x="273" y="573"/>
                  </a:cubicBezTo>
                  <a:cubicBezTo>
                    <a:pt x="274" y="569"/>
                    <a:pt x="274" y="565"/>
                    <a:pt x="274" y="561"/>
                  </a:cubicBezTo>
                  <a:cubicBezTo>
                    <a:pt x="274" y="555"/>
                    <a:pt x="273" y="549"/>
                    <a:pt x="272" y="545"/>
                  </a:cubicBezTo>
                  <a:cubicBezTo>
                    <a:pt x="271" y="540"/>
                    <a:pt x="269" y="536"/>
                    <a:pt x="266" y="532"/>
                  </a:cubicBezTo>
                  <a:cubicBezTo>
                    <a:pt x="266" y="532"/>
                    <a:pt x="266" y="532"/>
                    <a:pt x="266" y="532"/>
                  </a:cubicBezTo>
                  <a:cubicBezTo>
                    <a:pt x="256" y="518"/>
                    <a:pt x="240" y="515"/>
                    <a:pt x="240" y="501"/>
                  </a:cubicBezTo>
                  <a:cubicBezTo>
                    <a:pt x="240" y="495"/>
                    <a:pt x="244" y="491"/>
                    <a:pt x="250" y="488"/>
                  </a:cubicBezTo>
                  <a:cubicBezTo>
                    <a:pt x="262" y="482"/>
                    <a:pt x="283" y="483"/>
                    <a:pt x="283" y="483"/>
                  </a:cubicBezTo>
                  <a:cubicBezTo>
                    <a:pt x="456" y="483"/>
                    <a:pt x="456" y="483"/>
                    <a:pt x="456" y="483"/>
                  </a:cubicBezTo>
                  <a:cubicBezTo>
                    <a:pt x="456" y="483"/>
                    <a:pt x="456" y="483"/>
                    <a:pt x="456" y="483"/>
                  </a:cubicBezTo>
                  <a:cubicBezTo>
                    <a:pt x="456" y="458"/>
                    <a:pt x="456" y="458"/>
                    <a:pt x="456" y="458"/>
                  </a:cubicBezTo>
                  <a:cubicBezTo>
                    <a:pt x="456" y="423"/>
                    <a:pt x="456" y="423"/>
                    <a:pt x="456" y="423"/>
                  </a:cubicBezTo>
                  <a:cubicBezTo>
                    <a:pt x="456" y="388"/>
                    <a:pt x="456" y="388"/>
                    <a:pt x="456" y="388"/>
                  </a:cubicBezTo>
                  <a:cubicBezTo>
                    <a:pt x="456" y="310"/>
                    <a:pt x="456" y="310"/>
                    <a:pt x="456" y="310"/>
                  </a:cubicBezTo>
                  <a:cubicBezTo>
                    <a:pt x="456" y="310"/>
                    <a:pt x="454" y="277"/>
                    <a:pt x="467" y="269"/>
                  </a:cubicBezTo>
                  <a:cubicBezTo>
                    <a:pt x="469" y="268"/>
                    <a:pt x="472" y="267"/>
                    <a:pt x="474" y="267"/>
                  </a:cubicBezTo>
                  <a:cubicBezTo>
                    <a:pt x="494" y="267"/>
                    <a:pt x="491" y="301"/>
                    <a:pt x="534" y="301"/>
                  </a:cubicBezTo>
                  <a:cubicBezTo>
                    <a:pt x="544" y="301"/>
                    <a:pt x="554" y="299"/>
                    <a:pt x="562" y="294"/>
                  </a:cubicBezTo>
                  <a:cubicBezTo>
                    <a:pt x="581" y="284"/>
                    <a:pt x="594" y="264"/>
                    <a:pt x="594" y="241"/>
                  </a:cubicBezTo>
                  <a:cubicBezTo>
                    <a:pt x="594" y="208"/>
                    <a:pt x="567" y="181"/>
                    <a:pt x="534" y="181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puzzle piece 2"/>
            <p:cNvSpPr>
              <a:spLocks/>
            </p:cNvSpPr>
            <p:nvPr/>
          </p:nvSpPr>
          <p:spPr bwMode="auto">
            <a:xfrm>
              <a:off x="6980771" y="711987"/>
              <a:ext cx="1693863" cy="1820863"/>
            </a:xfrm>
            <a:custGeom>
              <a:avLst/>
              <a:gdLst>
                <a:gd name="T0" fmla="*/ 423 w 450"/>
                <a:gd name="T1" fmla="*/ 299 h 485"/>
                <a:gd name="T2" fmla="*/ 369 w 450"/>
                <a:gd name="T3" fmla="*/ 195 h 485"/>
                <a:gd name="T4" fmla="*/ 2 w 450"/>
                <a:gd name="T5" fmla="*/ 0 h 485"/>
                <a:gd name="T6" fmla="*/ 2 w 450"/>
                <a:gd name="T7" fmla="*/ 173 h 485"/>
                <a:gd name="T8" fmla="*/ 20 w 450"/>
                <a:gd name="T9" fmla="*/ 216 h 485"/>
                <a:gd name="T10" fmla="*/ 27 w 450"/>
                <a:gd name="T11" fmla="*/ 214 h 485"/>
                <a:gd name="T12" fmla="*/ 55 w 450"/>
                <a:gd name="T13" fmla="*/ 187 h 485"/>
                <a:gd name="T14" fmla="*/ 80 w 450"/>
                <a:gd name="T15" fmla="*/ 181 h 485"/>
                <a:gd name="T16" fmla="*/ 140 w 450"/>
                <a:gd name="T17" fmla="*/ 241 h 485"/>
                <a:gd name="T18" fmla="*/ 108 w 450"/>
                <a:gd name="T19" fmla="*/ 294 h 485"/>
                <a:gd name="T20" fmla="*/ 80 w 450"/>
                <a:gd name="T21" fmla="*/ 301 h 485"/>
                <a:gd name="T22" fmla="*/ 20 w 450"/>
                <a:gd name="T23" fmla="*/ 267 h 485"/>
                <a:gd name="T24" fmla="*/ 13 w 450"/>
                <a:gd name="T25" fmla="*/ 269 h 485"/>
                <a:gd name="T26" fmla="*/ 2 w 450"/>
                <a:gd name="T27" fmla="*/ 310 h 485"/>
                <a:gd name="T28" fmla="*/ 2 w 450"/>
                <a:gd name="T29" fmla="*/ 337 h 485"/>
                <a:gd name="T30" fmla="*/ 2 w 450"/>
                <a:gd name="T31" fmla="*/ 388 h 485"/>
                <a:gd name="T32" fmla="*/ 2 w 450"/>
                <a:gd name="T33" fmla="*/ 458 h 485"/>
                <a:gd name="T34" fmla="*/ 2 w 450"/>
                <a:gd name="T35" fmla="*/ 483 h 485"/>
                <a:gd name="T36" fmla="*/ 175 w 450"/>
                <a:gd name="T37" fmla="*/ 483 h 485"/>
                <a:gd name="T38" fmla="*/ 217 w 450"/>
                <a:gd name="T39" fmla="*/ 464 h 485"/>
                <a:gd name="T40" fmla="*/ 183 w 450"/>
                <a:gd name="T41" fmla="*/ 405 h 485"/>
                <a:gd name="T42" fmla="*/ 201 w 450"/>
                <a:gd name="T43" fmla="*/ 362 h 485"/>
                <a:gd name="T44" fmla="*/ 243 w 450"/>
                <a:gd name="T45" fmla="*/ 345 h 485"/>
                <a:gd name="T46" fmla="*/ 303 w 450"/>
                <a:gd name="T47" fmla="*/ 405 h 485"/>
                <a:gd name="T48" fmla="*/ 292 w 450"/>
                <a:gd name="T49" fmla="*/ 437 h 485"/>
                <a:gd name="T50" fmla="*/ 269 w 450"/>
                <a:gd name="T51" fmla="*/ 464 h 485"/>
                <a:gd name="T52" fmla="*/ 312 w 450"/>
                <a:gd name="T53" fmla="*/ 483 h 485"/>
                <a:gd name="T54" fmla="*/ 447 w 450"/>
                <a:gd name="T55" fmla="*/ 483 h 485"/>
                <a:gd name="T56" fmla="*/ 450 w 450"/>
                <a:gd name="T57" fmla="*/ 452 h 485"/>
                <a:gd name="T58" fmla="*/ 423 w 450"/>
                <a:gd name="T59" fmla="*/ 299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0" h="485">
                  <a:moveTo>
                    <a:pt x="423" y="299"/>
                  </a:moveTo>
                  <a:cubicBezTo>
                    <a:pt x="410" y="262"/>
                    <a:pt x="391" y="227"/>
                    <a:pt x="369" y="195"/>
                  </a:cubicBezTo>
                  <a:cubicBezTo>
                    <a:pt x="288" y="78"/>
                    <a:pt x="154" y="1"/>
                    <a:pt x="2" y="0"/>
                  </a:cubicBezTo>
                  <a:cubicBezTo>
                    <a:pt x="2" y="173"/>
                    <a:pt x="2" y="173"/>
                    <a:pt x="2" y="173"/>
                  </a:cubicBezTo>
                  <a:cubicBezTo>
                    <a:pt x="2" y="173"/>
                    <a:pt x="0" y="216"/>
                    <a:pt x="20" y="216"/>
                  </a:cubicBezTo>
                  <a:cubicBezTo>
                    <a:pt x="22" y="216"/>
                    <a:pt x="25" y="215"/>
                    <a:pt x="27" y="214"/>
                  </a:cubicBezTo>
                  <a:cubicBezTo>
                    <a:pt x="36" y="210"/>
                    <a:pt x="40" y="195"/>
                    <a:pt x="55" y="187"/>
                  </a:cubicBezTo>
                  <a:cubicBezTo>
                    <a:pt x="61" y="184"/>
                    <a:pt x="69" y="181"/>
                    <a:pt x="80" y="181"/>
                  </a:cubicBezTo>
                  <a:cubicBezTo>
                    <a:pt x="113" y="181"/>
                    <a:pt x="140" y="208"/>
                    <a:pt x="140" y="241"/>
                  </a:cubicBezTo>
                  <a:cubicBezTo>
                    <a:pt x="140" y="264"/>
                    <a:pt x="127" y="284"/>
                    <a:pt x="108" y="294"/>
                  </a:cubicBezTo>
                  <a:cubicBezTo>
                    <a:pt x="100" y="299"/>
                    <a:pt x="90" y="301"/>
                    <a:pt x="80" y="301"/>
                  </a:cubicBezTo>
                  <a:cubicBezTo>
                    <a:pt x="37" y="301"/>
                    <a:pt x="40" y="267"/>
                    <a:pt x="20" y="267"/>
                  </a:cubicBezTo>
                  <a:cubicBezTo>
                    <a:pt x="17" y="267"/>
                    <a:pt x="15" y="268"/>
                    <a:pt x="13" y="269"/>
                  </a:cubicBezTo>
                  <a:cubicBezTo>
                    <a:pt x="0" y="277"/>
                    <a:pt x="2" y="310"/>
                    <a:pt x="2" y="310"/>
                  </a:cubicBezTo>
                  <a:cubicBezTo>
                    <a:pt x="2" y="337"/>
                    <a:pt x="2" y="337"/>
                    <a:pt x="2" y="337"/>
                  </a:cubicBezTo>
                  <a:cubicBezTo>
                    <a:pt x="2" y="388"/>
                    <a:pt x="2" y="388"/>
                    <a:pt x="2" y="388"/>
                  </a:cubicBezTo>
                  <a:cubicBezTo>
                    <a:pt x="2" y="458"/>
                    <a:pt x="2" y="458"/>
                    <a:pt x="2" y="458"/>
                  </a:cubicBezTo>
                  <a:cubicBezTo>
                    <a:pt x="2" y="483"/>
                    <a:pt x="2" y="483"/>
                    <a:pt x="2" y="483"/>
                  </a:cubicBezTo>
                  <a:cubicBezTo>
                    <a:pt x="175" y="483"/>
                    <a:pt x="175" y="483"/>
                    <a:pt x="175" y="483"/>
                  </a:cubicBezTo>
                  <a:cubicBezTo>
                    <a:pt x="175" y="483"/>
                    <a:pt x="217" y="485"/>
                    <a:pt x="217" y="464"/>
                  </a:cubicBezTo>
                  <a:cubicBezTo>
                    <a:pt x="217" y="445"/>
                    <a:pt x="183" y="447"/>
                    <a:pt x="183" y="405"/>
                  </a:cubicBezTo>
                  <a:cubicBezTo>
                    <a:pt x="183" y="388"/>
                    <a:pt x="190" y="373"/>
                    <a:pt x="201" y="362"/>
                  </a:cubicBezTo>
                  <a:cubicBezTo>
                    <a:pt x="212" y="352"/>
                    <a:pt x="227" y="345"/>
                    <a:pt x="243" y="345"/>
                  </a:cubicBezTo>
                  <a:cubicBezTo>
                    <a:pt x="276" y="345"/>
                    <a:pt x="303" y="372"/>
                    <a:pt x="303" y="405"/>
                  </a:cubicBezTo>
                  <a:cubicBezTo>
                    <a:pt x="303" y="420"/>
                    <a:pt x="298" y="430"/>
                    <a:pt x="292" y="437"/>
                  </a:cubicBezTo>
                  <a:cubicBezTo>
                    <a:pt x="282" y="448"/>
                    <a:pt x="269" y="452"/>
                    <a:pt x="269" y="464"/>
                  </a:cubicBezTo>
                  <a:cubicBezTo>
                    <a:pt x="269" y="485"/>
                    <a:pt x="312" y="483"/>
                    <a:pt x="312" y="483"/>
                  </a:cubicBezTo>
                  <a:cubicBezTo>
                    <a:pt x="447" y="483"/>
                    <a:pt x="447" y="483"/>
                    <a:pt x="447" y="483"/>
                  </a:cubicBezTo>
                  <a:cubicBezTo>
                    <a:pt x="448" y="477"/>
                    <a:pt x="450" y="461"/>
                    <a:pt x="450" y="452"/>
                  </a:cubicBezTo>
                  <a:cubicBezTo>
                    <a:pt x="450" y="398"/>
                    <a:pt x="440" y="347"/>
                    <a:pt x="423" y="299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859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36" grpId="0" animBg="1"/>
      <p:bldP spid="37" grpId="0"/>
      <p:bldP spid="7" grpId="0" animBg="1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arallelogram 84"/>
          <p:cNvSpPr/>
          <p:nvPr/>
        </p:nvSpPr>
        <p:spPr>
          <a:xfrm>
            <a:off x="8557841" y="342629"/>
            <a:ext cx="1055676" cy="812831"/>
          </a:xfrm>
          <a:prstGeom prst="parallelogram">
            <a:avLst>
              <a:gd name="adj" fmla="val 7345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endParaRPr lang="en-US" sz="1425"/>
          </a:p>
        </p:txBody>
      </p:sp>
      <p:grpSp>
        <p:nvGrpSpPr>
          <p:cNvPr id="3" name="Group 2"/>
          <p:cNvGrpSpPr/>
          <p:nvPr/>
        </p:nvGrpSpPr>
        <p:grpSpPr>
          <a:xfrm>
            <a:off x="5143499" y="295152"/>
            <a:ext cx="4012665" cy="507730"/>
            <a:chOff x="5143499" y="295152"/>
            <a:chExt cx="4012665" cy="507730"/>
          </a:xfrm>
        </p:grpSpPr>
        <p:sp>
          <p:nvSpPr>
            <p:cNvPr id="86" name="Pentagon 85"/>
            <p:cNvSpPr/>
            <p:nvPr/>
          </p:nvSpPr>
          <p:spPr>
            <a:xfrm rot="10800000">
              <a:off x="5143499" y="295152"/>
              <a:ext cx="4012665" cy="50773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425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400675" y="316291"/>
              <a:ext cx="3057525" cy="43858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68579" tIns="34289" rIns="68579" bIns="34289" rtlCol="0">
              <a:normAutofit/>
            </a:bodyPr>
            <a:lstStyle/>
            <a:p>
              <a:pPr algn="ctr"/>
              <a:r>
                <a:rPr lang="en-US" sz="2400" b="1" dirty="0" err="1" smtClean="0">
                  <a:solidFill>
                    <a:srgbClr val="C00000"/>
                  </a:solidFill>
                  <a:latin typeface="+mj-lt"/>
                </a:rPr>
                <a:t>Modelo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</a:rPr>
                <a:t> </a:t>
              </a:r>
              <a:r>
                <a:rPr lang="en-US" sz="2400" b="1" dirty="0" err="1" smtClean="0">
                  <a:solidFill>
                    <a:srgbClr val="C00000"/>
                  </a:solidFill>
                  <a:latin typeface="+mj-lt"/>
                </a:rPr>
                <a:t>educativo</a:t>
              </a:r>
              <a:endParaRPr lang="en-US" sz="2400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115" name="Oval 114"/>
          <p:cNvSpPr/>
          <p:nvPr/>
        </p:nvSpPr>
        <p:spPr>
          <a:xfrm>
            <a:off x="304117" y="2041018"/>
            <a:ext cx="3130830" cy="3218465"/>
          </a:xfrm>
          <a:prstGeom prst="ellipse">
            <a:avLst/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18" tIns="37509" rIns="75018" bIns="3750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116" name="Oval 115"/>
          <p:cNvSpPr/>
          <p:nvPr/>
        </p:nvSpPr>
        <p:spPr>
          <a:xfrm>
            <a:off x="2590928" y="2151153"/>
            <a:ext cx="282149" cy="29004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18" tIns="37509" rIns="75018" bIns="37509" rtlCol="0" anchor="ctr">
            <a:normAutofit fontScale="70000" lnSpcReduction="20000"/>
          </a:bodyPr>
          <a:lstStyle/>
          <a:p>
            <a:pPr algn="ctr"/>
            <a:endParaRPr lang="en-US" sz="1425"/>
          </a:p>
        </p:txBody>
      </p:sp>
      <p:sp>
        <p:nvSpPr>
          <p:cNvPr id="117" name="Oval 116"/>
          <p:cNvSpPr/>
          <p:nvPr/>
        </p:nvSpPr>
        <p:spPr>
          <a:xfrm>
            <a:off x="3044672" y="2661481"/>
            <a:ext cx="282149" cy="290047"/>
          </a:xfrm>
          <a:prstGeom prst="ellipse">
            <a:avLst/>
          </a:prstGeom>
          <a:solidFill>
            <a:schemeClr val="accent3">
              <a:lumMod val="75000"/>
              <a:lumOff val="2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18" tIns="37509" rIns="75018" bIns="37509" rtlCol="0" anchor="ctr">
            <a:normAutofit fontScale="70000" lnSpcReduction="20000"/>
          </a:bodyPr>
          <a:lstStyle/>
          <a:p>
            <a:pPr algn="ctr"/>
            <a:endParaRPr lang="en-US" sz="1425"/>
          </a:p>
        </p:txBody>
      </p:sp>
      <p:sp>
        <p:nvSpPr>
          <p:cNvPr id="118" name="Oval 117"/>
          <p:cNvSpPr/>
          <p:nvPr/>
        </p:nvSpPr>
        <p:spPr>
          <a:xfrm>
            <a:off x="3293873" y="3330066"/>
            <a:ext cx="282149" cy="29004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18" tIns="37509" rIns="75018" bIns="37509" rtlCol="0" anchor="ctr">
            <a:normAutofit fontScale="70000" lnSpcReduction="20000"/>
          </a:bodyPr>
          <a:lstStyle/>
          <a:p>
            <a:pPr algn="ctr"/>
            <a:endParaRPr lang="en-US" sz="1425"/>
          </a:p>
        </p:txBody>
      </p:sp>
      <p:sp>
        <p:nvSpPr>
          <p:cNvPr id="119" name="Oval 118"/>
          <p:cNvSpPr/>
          <p:nvPr/>
        </p:nvSpPr>
        <p:spPr>
          <a:xfrm>
            <a:off x="3218553" y="3998652"/>
            <a:ext cx="282149" cy="290047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18" tIns="37509" rIns="75018" bIns="37509" rtlCol="0" anchor="ctr">
            <a:normAutofit fontScale="70000" lnSpcReduction="20000"/>
          </a:bodyPr>
          <a:lstStyle/>
          <a:p>
            <a:pPr algn="ctr"/>
            <a:endParaRPr lang="en-US" sz="1425"/>
          </a:p>
        </p:txBody>
      </p:sp>
      <p:sp>
        <p:nvSpPr>
          <p:cNvPr id="120" name="Oval 119"/>
          <p:cNvSpPr/>
          <p:nvPr/>
        </p:nvSpPr>
        <p:spPr>
          <a:xfrm>
            <a:off x="494947" y="2237188"/>
            <a:ext cx="2749172" cy="2826125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18" tIns="37509" rIns="75018" bIns="3750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121" name="Oval 120"/>
          <p:cNvSpPr/>
          <p:nvPr/>
        </p:nvSpPr>
        <p:spPr>
          <a:xfrm>
            <a:off x="693413" y="2441209"/>
            <a:ext cx="2352239" cy="241808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18" tIns="37509" rIns="75018" bIns="37509" rtlCol="0" anchor="ctr">
            <a:normAutofit/>
          </a:bodyPr>
          <a:lstStyle/>
          <a:p>
            <a:pPr algn="ctr"/>
            <a:endParaRPr lang="en-US" sz="1425"/>
          </a:p>
        </p:txBody>
      </p:sp>
      <p:grpSp>
        <p:nvGrpSpPr>
          <p:cNvPr id="122" name="Group 121"/>
          <p:cNvGrpSpPr/>
          <p:nvPr/>
        </p:nvGrpSpPr>
        <p:grpSpPr>
          <a:xfrm rot="19776916">
            <a:off x="867552" y="2620222"/>
            <a:ext cx="2003963" cy="2060056"/>
            <a:chOff x="6461955" y="1713732"/>
            <a:chExt cx="2423595" cy="2423595"/>
          </a:xfrm>
        </p:grpSpPr>
        <p:sp>
          <p:nvSpPr>
            <p:cNvPr id="123" name="Oval 122"/>
            <p:cNvSpPr/>
            <p:nvPr/>
          </p:nvSpPr>
          <p:spPr>
            <a:xfrm>
              <a:off x="6461955" y="1713732"/>
              <a:ext cx="2423595" cy="2423595"/>
            </a:xfrm>
            <a:prstGeom prst="ellipse">
              <a:avLst/>
            </a:prstGeom>
            <a:gradFill flip="none" rotWithShape="1">
              <a:gsLst>
                <a:gs pos="75000">
                  <a:srgbClr val="F8F8F8">
                    <a:lumMod val="56000"/>
                  </a:srgbClr>
                </a:gs>
                <a:gs pos="0">
                  <a:schemeClr val="bg1">
                    <a:lumMod val="85000"/>
                  </a:schemeClr>
                </a:gs>
                <a:gs pos="38000">
                  <a:schemeClr val="bg1">
                    <a:lumMod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ln w="12700" cap="rnd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96667">
                    <a:schemeClr val="bg1">
                      <a:lumMod val="85000"/>
                    </a:schemeClr>
                  </a:gs>
                  <a:gs pos="5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prstDash val="sysDash"/>
              <a:beve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 prst="angle"/>
              <a:bevelB w="698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425" dirty="0"/>
            </a:p>
          </p:txBody>
        </p:sp>
        <p:sp>
          <p:nvSpPr>
            <p:cNvPr id="124" name="Chevron 123"/>
            <p:cNvSpPr/>
            <p:nvPr/>
          </p:nvSpPr>
          <p:spPr>
            <a:xfrm rot="18000000">
              <a:off x="7986051" y="1962126"/>
              <a:ext cx="308065" cy="326605"/>
            </a:xfrm>
            <a:prstGeom prst="chevron">
              <a:avLst/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92500" lnSpcReduction="10000"/>
            </a:bodyPr>
            <a:lstStyle/>
            <a:p>
              <a:pPr algn="ctr"/>
              <a:endParaRPr lang="en-US" sz="1425">
                <a:solidFill>
                  <a:schemeClr val="tx1"/>
                </a:solidFill>
              </a:endParaRP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955718" y="3437624"/>
            <a:ext cx="1840883" cy="422001"/>
          </a:xfrm>
          <a:prstGeom prst="rect">
            <a:avLst/>
          </a:prstGeom>
          <a:noFill/>
        </p:spPr>
        <p:txBody>
          <a:bodyPr wrap="square" lIns="75018" tIns="37509" rIns="75018" bIns="37509" rtlCol="0">
            <a:normAutofit lnSpcReduction="10000"/>
          </a:bodyPr>
          <a:lstStyle/>
          <a:p>
            <a:pPr algn="ctr"/>
            <a:r>
              <a:rPr lang="en-US" sz="2325" b="1" dirty="0" err="1" smtClean="0">
                <a:solidFill>
                  <a:schemeClr val="bg1"/>
                </a:solidFill>
              </a:rPr>
              <a:t>éxito</a:t>
            </a:r>
            <a:endParaRPr lang="en-US" sz="2325" b="1" dirty="0">
              <a:solidFill>
                <a:schemeClr val="bg1"/>
              </a:solidFill>
            </a:endParaRPr>
          </a:p>
        </p:txBody>
      </p:sp>
      <p:cxnSp>
        <p:nvCxnSpPr>
          <p:cNvPr id="126" name="Straight Connector 125"/>
          <p:cNvCxnSpPr>
            <a:stCxn id="116" idx="7"/>
          </p:cNvCxnSpPr>
          <p:nvPr/>
        </p:nvCxnSpPr>
        <p:spPr>
          <a:xfrm flipV="1">
            <a:off x="2831757" y="1215483"/>
            <a:ext cx="602819" cy="97814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434949" y="1216427"/>
            <a:ext cx="445088" cy="0"/>
          </a:xfrm>
          <a:prstGeom prst="line">
            <a:avLst/>
          </a:prstGeom>
          <a:ln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928678" y="1008704"/>
            <a:ext cx="2920240" cy="583804"/>
          </a:xfrm>
          <a:prstGeom prst="rect">
            <a:avLst/>
          </a:prstGeom>
          <a:noFill/>
        </p:spPr>
        <p:txBody>
          <a:bodyPr wrap="square" lIns="75018" tIns="37509" rIns="75018" bIns="37509" rtlCol="0">
            <a:noAutofit/>
          </a:bodyPr>
          <a:lstStyle/>
          <a:p>
            <a:r>
              <a:rPr lang="en-US" sz="1800" dirty="0" err="1" smtClean="0">
                <a:solidFill>
                  <a:schemeClr val="accent2"/>
                </a:solidFill>
              </a:rPr>
              <a:t>Aprendizaje</a:t>
            </a:r>
            <a:r>
              <a:rPr lang="en-US" sz="1800" dirty="0" smtClean="0">
                <a:solidFill>
                  <a:schemeClr val="accent2"/>
                </a:solidFill>
              </a:rPr>
              <a:t> por </a:t>
            </a:r>
            <a:r>
              <a:rPr lang="en-US" sz="1800" dirty="0" err="1" smtClean="0">
                <a:solidFill>
                  <a:schemeClr val="accent2"/>
                </a:solidFill>
              </a:rPr>
              <a:t>competencias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933011" y="1399655"/>
            <a:ext cx="2725796" cy="627864"/>
          </a:xfrm>
          <a:prstGeom prst="rect">
            <a:avLst/>
          </a:prstGeom>
          <a:noFill/>
        </p:spPr>
        <p:txBody>
          <a:bodyPr wrap="square" lIns="75018" tIns="37509" rIns="75018" bIns="37509" rtlCol="0">
            <a:normAutofit/>
          </a:bodyPr>
          <a:lstStyle/>
          <a:p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 flipV="1">
            <a:off x="3293872" y="2359742"/>
            <a:ext cx="304734" cy="387711"/>
          </a:xfrm>
          <a:prstGeom prst="line">
            <a:avLst/>
          </a:prstGeom>
          <a:ln>
            <a:solidFill>
              <a:schemeClr val="accent3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95467" y="2358864"/>
            <a:ext cx="1677010" cy="0"/>
          </a:xfrm>
          <a:prstGeom prst="line">
            <a:avLst/>
          </a:prstGeom>
          <a:ln>
            <a:solidFill>
              <a:schemeClr val="accent3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5321476" y="2155344"/>
            <a:ext cx="2921003" cy="587972"/>
          </a:xfrm>
          <a:prstGeom prst="rect">
            <a:avLst/>
          </a:prstGeom>
          <a:noFill/>
        </p:spPr>
        <p:txBody>
          <a:bodyPr wrap="square" lIns="75018" tIns="37509" rIns="75018" bIns="37509" rtlCol="0">
            <a:noAutofit/>
          </a:bodyPr>
          <a:lstStyle/>
          <a:p>
            <a:r>
              <a:rPr lang="en-US" sz="1800" dirty="0" err="1" smtClean="0">
                <a:solidFill>
                  <a:schemeClr val="accent3">
                    <a:lumMod val="75000"/>
                    <a:lumOff val="25000"/>
                  </a:schemeClr>
                </a:solidFill>
              </a:rPr>
              <a:t>Aprendizaje</a:t>
            </a:r>
            <a:r>
              <a:rPr lang="en-US" sz="1800" dirty="0" smtClean="0">
                <a:solidFill>
                  <a:schemeClr val="accent3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3">
                    <a:lumMod val="75000"/>
                    <a:lumOff val="25000"/>
                  </a:schemeClr>
                </a:solidFill>
              </a:rPr>
              <a:t>centrado</a:t>
            </a:r>
            <a:r>
              <a:rPr lang="en-US" sz="1800" dirty="0" smtClean="0">
                <a:solidFill>
                  <a:schemeClr val="accent3">
                    <a:lumMod val="75000"/>
                    <a:lumOff val="25000"/>
                  </a:schemeClr>
                </a:solidFill>
              </a:rPr>
              <a:t> en el </a:t>
            </a:r>
            <a:r>
              <a:rPr lang="en-US" sz="1800" dirty="0" err="1" smtClean="0">
                <a:solidFill>
                  <a:schemeClr val="accent3">
                    <a:lumMod val="75000"/>
                    <a:lumOff val="25000"/>
                  </a:schemeClr>
                </a:solidFill>
              </a:rPr>
              <a:t>estudiante</a:t>
            </a:r>
            <a:endParaRPr lang="en-US" sz="1800" dirty="0">
              <a:solidFill>
                <a:schemeClr val="accent3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4" name="Straight Connector 133"/>
          <p:cNvCxnSpPr/>
          <p:nvPr/>
        </p:nvCxnSpPr>
        <p:spPr>
          <a:xfrm>
            <a:off x="3527353" y="3585089"/>
            <a:ext cx="753893" cy="25370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4279387" y="3844611"/>
            <a:ext cx="445088" cy="0"/>
          </a:xfrm>
          <a:prstGeom prst="line">
            <a:avLst/>
          </a:prstGeom>
          <a:ln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4792571" y="3636228"/>
            <a:ext cx="2728691" cy="561979"/>
          </a:xfrm>
          <a:prstGeom prst="rect">
            <a:avLst/>
          </a:prstGeom>
          <a:noFill/>
        </p:spPr>
        <p:txBody>
          <a:bodyPr wrap="square" lIns="75018" tIns="37509" rIns="75018" bIns="37509" rtlCol="0">
            <a:normAutofit fontScale="77500" lnSpcReduction="20000"/>
          </a:bodyPr>
          <a:lstStyle/>
          <a:p>
            <a:r>
              <a:rPr lang="en-US" sz="2325" dirty="0" err="1" smtClean="0">
                <a:solidFill>
                  <a:schemeClr val="accent4"/>
                </a:solidFill>
              </a:rPr>
              <a:t>Aprendizaje</a:t>
            </a:r>
            <a:r>
              <a:rPr lang="en-US" sz="2325" dirty="0" smtClean="0">
                <a:solidFill>
                  <a:schemeClr val="accent4"/>
                </a:solidFill>
              </a:rPr>
              <a:t> </a:t>
            </a:r>
            <a:r>
              <a:rPr lang="en-US" sz="2325" dirty="0" err="1" smtClean="0">
                <a:solidFill>
                  <a:schemeClr val="accent4"/>
                </a:solidFill>
              </a:rPr>
              <a:t>autónomo</a:t>
            </a:r>
            <a:r>
              <a:rPr lang="en-US" sz="2325" dirty="0" smtClean="0">
                <a:solidFill>
                  <a:schemeClr val="accent4"/>
                </a:solidFill>
              </a:rPr>
              <a:t> y </a:t>
            </a:r>
            <a:r>
              <a:rPr lang="en-US" sz="2325" dirty="0" err="1" smtClean="0">
                <a:solidFill>
                  <a:schemeClr val="accent4"/>
                </a:solidFill>
              </a:rPr>
              <a:t>autoreflexivo</a:t>
            </a:r>
            <a:endParaRPr lang="en-US" sz="2325" dirty="0">
              <a:solidFill>
                <a:schemeClr val="accent4"/>
              </a:solidFill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>
            <a:off x="3423755" y="4284490"/>
            <a:ext cx="486674" cy="100386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3909468" y="5282119"/>
            <a:ext cx="1820123" cy="11890"/>
          </a:xfrm>
          <a:prstGeom prst="line">
            <a:avLst/>
          </a:prstGeom>
          <a:ln>
            <a:solidFill>
              <a:schemeClr val="accent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5810740" y="5083489"/>
            <a:ext cx="3217349" cy="584735"/>
          </a:xfrm>
          <a:prstGeom prst="rect">
            <a:avLst/>
          </a:prstGeom>
          <a:noFill/>
        </p:spPr>
        <p:txBody>
          <a:bodyPr wrap="square" lIns="75018" tIns="37509" rIns="75018" bIns="37509" rtlCol="0">
            <a:noAutofit/>
          </a:bodyPr>
          <a:lstStyle/>
          <a:p>
            <a:r>
              <a:rPr lang="en-US" sz="1800" dirty="0" err="1" smtClean="0">
                <a:solidFill>
                  <a:schemeClr val="accent6"/>
                </a:solidFill>
              </a:rPr>
              <a:t>Aprendizaje</a:t>
            </a:r>
            <a:r>
              <a:rPr lang="en-US" sz="1800" dirty="0" smtClean="0">
                <a:solidFill>
                  <a:schemeClr val="accent6"/>
                </a:solidFill>
              </a:rPr>
              <a:t> en </a:t>
            </a:r>
            <a:r>
              <a:rPr lang="en-US" sz="1800" dirty="0" err="1" smtClean="0">
                <a:solidFill>
                  <a:schemeClr val="accent6"/>
                </a:solidFill>
              </a:rPr>
              <a:t>diversidad</a:t>
            </a:r>
            <a:r>
              <a:rPr lang="en-US" sz="1800" dirty="0" smtClean="0">
                <a:solidFill>
                  <a:schemeClr val="accent6"/>
                </a:solidFill>
              </a:rPr>
              <a:t> con vision global</a:t>
            </a:r>
            <a:endParaRPr lang="en-US" sz="1800" dirty="0">
              <a:solidFill>
                <a:schemeClr val="accent6"/>
              </a:solidFill>
            </a:endParaRPr>
          </a:p>
        </p:txBody>
      </p:sp>
      <p:grpSp>
        <p:nvGrpSpPr>
          <p:cNvPr id="149" name="Group 148"/>
          <p:cNvGrpSpPr/>
          <p:nvPr/>
        </p:nvGrpSpPr>
        <p:grpSpPr>
          <a:xfrm>
            <a:off x="4857026" y="2533578"/>
            <a:ext cx="466439" cy="466439"/>
            <a:chOff x="8631238" y="1792288"/>
            <a:chExt cx="2851151" cy="2851150"/>
          </a:xfrm>
          <a:solidFill>
            <a:schemeClr val="accent3">
              <a:lumMod val="75000"/>
              <a:lumOff val="25000"/>
            </a:schemeClr>
          </a:solidFill>
        </p:grpSpPr>
        <p:sp>
          <p:nvSpPr>
            <p:cNvPr id="150" name="Freeform 18"/>
            <p:cNvSpPr>
              <a:spLocks noEditPoints="1"/>
            </p:cNvSpPr>
            <p:nvPr/>
          </p:nvSpPr>
          <p:spPr bwMode="auto">
            <a:xfrm>
              <a:off x="8631238" y="2963863"/>
              <a:ext cx="1614488" cy="1679575"/>
            </a:xfrm>
            <a:custGeom>
              <a:avLst/>
              <a:gdLst>
                <a:gd name="T0" fmla="*/ 861 w 896"/>
                <a:gd name="T1" fmla="*/ 560 h 922"/>
                <a:gd name="T2" fmla="*/ 804 w 896"/>
                <a:gd name="T3" fmla="*/ 526 h 922"/>
                <a:gd name="T4" fmla="*/ 810 w 896"/>
                <a:gd name="T5" fmla="*/ 461 h 922"/>
                <a:gd name="T6" fmla="*/ 804 w 896"/>
                <a:gd name="T7" fmla="*/ 396 h 922"/>
                <a:gd name="T8" fmla="*/ 861 w 896"/>
                <a:gd name="T9" fmla="*/ 363 h 922"/>
                <a:gd name="T10" fmla="*/ 886 w 896"/>
                <a:gd name="T11" fmla="*/ 330 h 922"/>
                <a:gd name="T12" fmla="*/ 881 w 896"/>
                <a:gd name="T13" fmla="*/ 290 h 922"/>
                <a:gd name="T14" fmla="*/ 813 w 896"/>
                <a:gd name="T15" fmla="*/ 172 h 922"/>
                <a:gd name="T16" fmla="*/ 740 w 896"/>
                <a:gd name="T17" fmla="*/ 153 h 922"/>
                <a:gd name="T18" fmla="*/ 683 w 896"/>
                <a:gd name="T19" fmla="*/ 186 h 922"/>
                <a:gd name="T20" fmla="*/ 569 w 896"/>
                <a:gd name="T21" fmla="*/ 121 h 922"/>
                <a:gd name="T22" fmla="*/ 569 w 896"/>
                <a:gd name="T23" fmla="*/ 54 h 922"/>
                <a:gd name="T24" fmla="*/ 516 w 896"/>
                <a:gd name="T25" fmla="*/ 0 h 922"/>
                <a:gd name="T26" fmla="*/ 380 w 896"/>
                <a:gd name="T27" fmla="*/ 0 h 922"/>
                <a:gd name="T28" fmla="*/ 327 w 896"/>
                <a:gd name="T29" fmla="*/ 54 h 922"/>
                <a:gd name="T30" fmla="*/ 327 w 896"/>
                <a:gd name="T31" fmla="*/ 121 h 922"/>
                <a:gd name="T32" fmla="*/ 214 w 896"/>
                <a:gd name="T33" fmla="*/ 186 h 922"/>
                <a:gd name="T34" fmla="*/ 156 w 896"/>
                <a:gd name="T35" fmla="*/ 153 h 922"/>
                <a:gd name="T36" fmla="*/ 83 w 896"/>
                <a:gd name="T37" fmla="*/ 172 h 922"/>
                <a:gd name="T38" fmla="*/ 15 w 896"/>
                <a:gd name="T39" fmla="*/ 289 h 922"/>
                <a:gd name="T40" fmla="*/ 35 w 896"/>
                <a:gd name="T41" fmla="*/ 363 h 922"/>
                <a:gd name="T42" fmla="*/ 93 w 896"/>
                <a:gd name="T43" fmla="*/ 396 h 922"/>
                <a:gd name="T44" fmla="*/ 86 w 896"/>
                <a:gd name="T45" fmla="*/ 461 h 922"/>
                <a:gd name="T46" fmla="*/ 93 w 896"/>
                <a:gd name="T47" fmla="*/ 527 h 922"/>
                <a:gd name="T48" fmla="*/ 35 w 896"/>
                <a:gd name="T49" fmla="*/ 560 h 922"/>
                <a:gd name="T50" fmla="*/ 15 w 896"/>
                <a:gd name="T51" fmla="*/ 633 h 922"/>
                <a:gd name="T52" fmla="*/ 83 w 896"/>
                <a:gd name="T53" fmla="*/ 750 h 922"/>
                <a:gd name="T54" fmla="*/ 115 w 896"/>
                <a:gd name="T55" fmla="*/ 775 h 922"/>
                <a:gd name="T56" fmla="*/ 156 w 896"/>
                <a:gd name="T57" fmla="*/ 770 h 922"/>
                <a:gd name="T58" fmla="*/ 214 w 896"/>
                <a:gd name="T59" fmla="*/ 736 h 922"/>
                <a:gd name="T60" fmla="*/ 327 w 896"/>
                <a:gd name="T61" fmla="*/ 802 h 922"/>
                <a:gd name="T62" fmla="*/ 327 w 896"/>
                <a:gd name="T63" fmla="*/ 868 h 922"/>
                <a:gd name="T64" fmla="*/ 380 w 896"/>
                <a:gd name="T65" fmla="*/ 922 h 922"/>
                <a:gd name="T66" fmla="*/ 516 w 896"/>
                <a:gd name="T67" fmla="*/ 922 h 922"/>
                <a:gd name="T68" fmla="*/ 569 w 896"/>
                <a:gd name="T69" fmla="*/ 868 h 922"/>
                <a:gd name="T70" fmla="*/ 569 w 896"/>
                <a:gd name="T71" fmla="*/ 802 h 922"/>
                <a:gd name="T72" fmla="*/ 682 w 896"/>
                <a:gd name="T73" fmla="*/ 736 h 922"/>
                <a:gd name="T74" fmla="*/ 740 w 896"/>
                <a:gd name="T75" fmla="*/ 770 h 922"/>
                <a:gd name="T76" fmla="*/ 813 w 896"/>
                <a:gd name="T77" fmla="*/ 750 h 922"/>
                <a:gd name="T78" fmla="*/ 881 w 896"/>
                <a:gd name="T79" fmla="*/ 633 h 922"/>
                <a:gd name="T80" fmla="*/ 861 w 896"/>
                <a:gd name="T81" fmla="*/ 560 h 922"/>
                <a:gd name="T82" fmla="*/ 448 w 896"/>
                <a:gd name="T83" fmla="*/ 689 h 922"/>
                <a:gd name="T84" fmla="*/ 221 w 896"/>
                <a:gd name="T85" fmla="*/ 461 h 922"/>
                <a:gd name="T86" fmla="*/ 448 w 896"/>
                <a:gd name="T87" fmla="*/ 234 h 922"/>
                <a:gd name="T88" fmla="*/ 676 w 896"/>
                <a:gd name="T89" fmla="*/ 461 h 922"/>
                <a:gd name="T90" fmla="*/ 448 w 896"/>
                <a:gd name="T91" fmla="*/ 689 h 922"/>
                <a:gd name="T92" fmla="*/ 448 w 896"/>
                <a:gd name="T93" fmla="*/ 689 h 922"/>
                <a:gd name="T94" fmla="*/ 448 w 896"/>
                <a:gd name="T95" fmla="*/ 689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6" h="922">
                  <a:moveTo>
                    <a:pt x="861" y="560"/>
                  </a:moveTo>
                  <a:cubicBezTo>
                    <a:pt x="804" y="526"/>
                    <a:pt x="804" y="526"/>
                    <a:pt x="804" y="526"/>
                  </a:cubicBezTo>
                  <a:cubicBezTo>
                    <a:pt x="808" y="505"/>
                    <a:pt x="810" y="484"/>
                    <a:pt x="810" y="461"/>
                  </a:cubicBezTo>
                  <a:cubicBezTo>
                    <a:pt x="810" y="439"/>
                    <a:pt x="808" y="417"/>
                    <a:pt x="804" y="396"/>
                  </a:cubicBezTo>
                  <a:cubicBezTo>
                    <a:pt x="861" y="363"/>
                    <a:pt x="861" y="363"/>
                    <a:pt x="861" y="363"/>
                  </a:cubicBezTo>
                  <a:cubicBezTo>
                    <a:pt x="874" y="356"/>
                    <a:pt x="883" y="344"/>
                    <a:pt x="886" y="330"/>
                  </a:cubicBezTo>
                  <a:cubicBezTo>
                    <a:pt x="890" y="316"/>
                    <a:pt x="888" y="302"/>
                    <a:pt x="881" y="290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799" y="147"/>
                    <a:pt x="766" y="138"/>
                    <a:pt x="740" y="153"/>
                  </a:cubicBezTo>
                  <a:cubicBezTo>
                    <a:pt x="683" y="186"/>
                    <a:pt x="683" y="186"/>
                    <a:pt x="683" y="186"/>
                  </a:cubicBezTo>
                  <a:cubicBezTo>
                    <a:pt x="649" y="158"/>
                    <a:pt x="611" y="136"/>
                    <a:pt x="569" y="121"/>
                  </a:cubicBezTo>
                  <a:cubicBezTo>
                    <a:pt x="569" y="54"/>
                    <a:pt x="569" y="54"/>
                    <a:pt x="569" y="54"/>
                  </a:cubicBezTo>
                  <a:cubicBezTo>
                    <a:pt x="569" y="24"/>
                    <a:pt x="545" y="0"/>
                    <a:pt x="516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1" y="0"/>
                    <a:pt x="327" y="24"/>
                    <a:pt x="327" y="54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285" y="136"/>
                    <a:pt x="247" y="158"/>
                    <a:pt x="214" y="186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130" y="138"/>
                    <a:pt x="98" y="147"/>
                    <a:pt x="83" y="172"/>
                  </a:cubicBezTo>
                  <a:cubicBezTo>
                    <a:pt x="15" y="289"/>
                    <a:pt x="15" y="289"/>
                    <a:pt x="15" y="289"/>
                  </a:cubicBezTo>
                  <a:cubicBezTo>
                    <a:pt x="0" y="315"/>
                    <a:pt x="9" y="348"/>
                    <a:pt x="35" y="363"/>
                  </a:cubicBezTo>
                  <a:cubicBezTo>
                    <a:pt x="93" y="396"/>
                    <a:pt x="93" y="396"/>
                    <a:pt x="93" y="396"/>
                  </a:cubicBezTo>
                  <a:cubicBezTo>
                    <a:pt x="89" y="417"/>
                    <a:pt x="86" y="439"/>
                    <a:pt x="86" y="461"/>
                  </a:cubicBezTo>
                  <a:cubicBezTo>
                    <a:pt x="86" y="484"/>
                    <a:pt x="89" y="505"/>
                    <a:pt x="93" y="527"/>
                  </a:cubicBezTo>
                  <a:cubicBezTo>
                    <a:pt x="35" y="560"/>
                    <a:pt x="35" y="560"/>
                    <a:pt x="35" y="560"/>
                  </a:cubicBezTo>
                  <a:cubicBezTo>
                    <a:pt x="9" y="575"/>
                    <a:pt x="0" y="607"/>
                    <a:pt x="15" y="633"/>
                  </a:cubicBezTo>
                  <a:cubicBezTo>
                    <a:pt x="83" y="750"/>
                    <a:pt x="83" y="750"/>
                    <a:pt x="83" y="750"/>
                  </a:cubicBezTo>
                  <a:cubicBezTo>
                    <a:pt x="90" y="763"/>
                    <a:pt x="102" y="772"/>
                    <a:pt x="115" y="775"/>
                  </a:cubicBezTo>
                  <a:cubicBezTo>
                    <a:pt x="129" y="779"/>
                    <a:pt x="144" y="777"/>
                    <a:pt x="156" y="770"/>
                  </a:cubicBezTo>
                  <a:cubicBezTo>
                    <a:pt x="214" y="736"/>
                    <a:pt x="214" y="736"/>
                    <a:pt x="214" y="736"/>
                  </a:cubicBezTo>
                  <a:cubicBezTo>
                    <a:pt x="247" y="765"/>
                    <a:pt x="285" y="787"/>
                    <a:pt x="327" y="802"/>
                  </a:cubicBezTo>
                  <a:cubicBezTo>
                    <a:pt x="327" y="868"/>
                    <a:pt x="327" y="868"/>
                    <a:pt x="327" y="868"/>
                  </a:cubicBezTo>
                  <a:cubicBezTo>
                    <a:pt x="327" y="898"/>
                    <a:pt x="351" y="922"/>
                    <a:pt x="380" y="922"/>
                  </a:cubicBezTo>
                  <a:cubicBezTo>
                    <a:pt x="516" y="922"/>
                    <a:pt x="516" y="922"/>
                    <a:pt x="516" y="922"/>
                  </a:cubicBezTo>
                  <a:cubicBezTo>
                    <a:pt x="545" y="922"/>
                    <a:pt x="569" y="898"/>
                    <a:pt x="569" y="868"/>
                  </a:cubicBezTo>
                  <a:cubicBezTo>
                    <a:pt x="569" y="802"/>
                    <a:pt x="569" y="802"/>
                    <a:pt x="569" y="802"/>
                  </a:cubicBezTo>
                  <a:cubicBezTo>
                    <a:pt x="611" y="787"/>
                    <a:pt x="649" y="765"/>
                    <a:pt x="682" y="736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66" y="785"/>
                    <a:pt x="799" y="776"/>
                    <a:pt x="813" y="750"/>
                  </a:cubicBezTo>
                  <a:cubicBezTo>
                    <a:pt x="881" y="633"/>
                    <a:pt x="881" y="633"/>
                    <a:pt x="881" y="633"/>
                  </a:cubicBezTo>
                  <a:cubicBezTo>
                    <a:pt x="896" y="607"/>
                    <a:pt x="887" y="575"/>
                    <a:pt x="861" y="560"/>
                  </a:cubicBezTo>
                  <a:close/>
                  <a:moveTo>
                    <a:pt x="448" y="689"/>
                  </a:moveTo>
                  <a:cubicBezTo>
                    <a:pt x="323" y="689"/>
                    <a:pt x="221" y="587"/>
                    <a:pt x="221" y="461"/>
                  </a:cubicBezTo>
                  <a:cubicBezTo>
                    <a:pt x="221" y="336"/>
                    <a:pt x="323" y="234"/>
                    <a:pt x="448" y="234"/>
                  </a:cubicBezTo>
                  <a:cubicBezTo>
                    <a:pt x="574" y="234"/>
                    <a:pt x="676" y="336"/>
                    <a:pt x="676" y="461"/>
                  </a:cubicBezTo>
                  <a:cubicBezTo>
                    <a:pt x="676" y="587"/>
                    <a:pt x="574" y="689"/>
                    <a:pt x="448" y="689"/>
                  </a:cubicBezTo>
                  <a:close/>
                  <a:moveTo>
                    <a:pt x="448" y="689"/>
                  </a:moveTo>
                  <a:cubicBezTo>
                    <a:pt x="448" y="689"/>
                    <a:pt x="448" y="689"/>
                    <a:pt x="448" y="6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lnSpcReduction="10000"/>
            </a:bodyPr>
            <a:lstStyle/>
            <a:p>
              <a:endParaRPr lang="en-US" sz="1425"/>
            </a:p>
          </p:txBody>
        </p:sp>
        <p:sp>
          <p:nvSpPr>
            <p:cNvPr id="151" name="Freeform 19"/>
            <p:cNvSpPr>
              <a:spLocks noEditPoints="1"/>
            </p:cNvSpPr>
            <p:nvPr/>
          </p:nvSpPr>
          <p:spPr bwMode="auto">
            <a:xfrm>
              <a:off x="9123363" y="3484563"/>
              <a:ext cx="630238" cy="638175"/>
            </a:xfrm>
            <a:custGeom>
              <a:avLst/>
              <a:gdLst>
                <a:gd name="T0" fmla="*/ 175 w 350"/>
                <a:gd name="T1" fmla="*/ 0 h 350"/>
                <a:gd name="T2" fmla="*/ 0 w 350"/>
                <a:gd name="T3" fmla="*/ 175 h 350"/>
                <a:gd name="T4" fmla="*/ 175 w 350"/>
                <a:gd name="T5" fmla="*/ 350 h 350"/>
                <a:gd name="T6" fmla="*/ 350 w 350"/>
                <a:gd name="T7" fmla="*/ 175 h 350"/>
                <a:gd name="T8" fmla="*/ 175 w 350"/>
                <a:gd name="T9" fmla="*/ 0 h 350"/>
                <a:gd name="T10" fmla="*/ 175 w 350"/>
                <a:gd name="T11" fmla="*/ 0 h 350"/>
                <a:gd name="T12" fmla="*/ 175 w 350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350">
                  <a:moveTo>
                    <a:pt x="175" y="0"/>
                  </a:moveTo>
                  <a:cubicBezTo>
                    <a:pt x="79" y="0"/>
                    <a:pt x="0" y="79"/>
                    <a:pt x="0" y="175"/>
                  </a:cubicBezTo>
                  <a:cubicBezTo>
                    <a:pt x="0" y="272"/>
                    <a:pt x="79" y="350"/>
                    <a:pt x="175" y="350"/>
                  </a:cubicBezTo>
                  <a:cubicBezTo>
                    <a:pt x="272" y="350"/>
                    <a:pt x="350" y="272"/>
                    <a:pt x="350" y="175"/>
                  </a:cubicBezTo>
                  <a:cubicBezTo>
                    <a:pt x="350" y="79"/>
                    <a:pt x="272" y="0"/>
                    <a:pt x="175" y="0"/>
                  </a:cubicBezTo>
                  <a:close/>
                  <a:moveTo>
                    <a:pt x="175" y="0"/>
                  </a:moveTo>
                  <a:cubicBezTo>
                    <a:pt x="175" y="0"/>
                    <a:pt x="175" y="0"/>
                    <a:pt x="17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52" name="Freeform 20"/>
            <p:cNvSpPr>
              <a:spLocks noEditPoints="1"/>
            </p:cNvSpPr>
            <p:nvPr/>
          </p:nvSpPr>
          <p:spPr bwMode="auto">
            <a:xfrm>
              <a:off x="9153526" y="1792288"/>
              <a:ext cx="2328863" cy="2459038"/>
            </a:xfrm>
            <a:custGeom>
              <a:avLst/>
              <a:gdLst>
                <a:gd name="T0" fmla="*/ 1227 w 1292"/>
                <a:gd name="T1" fmla="*/ 972 h 1350"/>
                <a:gd name="T2" fmla="*/ 1027 w 1292"/>
                <a:gd name="T3" fmla="*/ 904 h 1350"/>
                <a:gd name="T4" fmla="*/ 446 w 1292"/>
                <a:gd name="T5" fmla="*/ 277 h 1350"/>
                <a:gd name="T6" fmla="*/ 392 w 1292"/>
                <a:gd name="T7" fmla="*/ 74 h 1350"/>
                <a:gd name="T8" fmla="*/ 218 w 1292"/>
                <a:gd name="T9" fmla="*/ 3 h 1350"/>
                <a:gd name="T10" fmla="*/ 199 w 1292"/>
                <a:gd name="T11" fmla="*/ 17 h 1350"/>
                <a:gd name="T12" fmla="*/ 203 w 1292"/>
                <a:gd name="T13" fmla="*/ 39 h 1350"/>
                <a:gd name="T14" fmla="*/ 265 w 1292"/>
                <a:gd name="T15" fmla="*/ 105 h 1350"/>
                <a:gd name="T16" fmla="*/ 273 w 1292"/>
                <a:gd name="T17" fmla="*/ 127 h 1350"/>
                <a:gd name="T18" fmla="*/ 263 w 1292"/>
                <a:gd name="T19" fmla="*/ 149 h 1350"/>
                <a:gd name="T20" fmla="*/ 149 w 1292"/>
                <a:gd name="T21" fmla="*/ 254 h 1350"/>
                <a:gd name="T22" fmla="*/ 106 w 1292"/>
                <a:gd name="T23" fmla="*/ 253 h 1350"/>
                <a:gd name="T24" fmla="*/ 45 w 1292"/>
                <a:gd name="T25" fmla="*/ 187 h 1350"/>
                <a:gd name="T26" fmla="*/ 23 w 1292"/>
                <a:gd name="T27" fmla="*/ 181 h 1350"/>
                <a:gd name="T28" fmla="*/ 8 w 1292"/>
                <a:gd name="T29" fmla="*/ 199 h 1350"/>
                <a:gd name="T30" fmla="*/ 65 w 1292"/>
                <a:gd name="T31" fmla="*/ 377 h 1350"/>
                <a:gd name="T32" fmla="*/ 264 w 1292"/>
                <a:gd name="T33" fmla="*/ 446 h 1350"/>
                <a:gd name="T34" fmla="*/ 846 w 1292"/>
                <a:gd name="T35" fmla="*/ 1072 h 1350"/>
                <a:gd name="T36" fmla="*/ 900 w 1292"/>
                <a:gd name="T37" fmla="*/ 1276 h 1350"/>
                <a:gd name="T38" fmla="*/ 1074 w 1292"/>
                <a:gd name="T39" fmla="*/ 1346 h 1350"/>
                <a:gd name="T40" fmla="*/ 1093 w 1292"/>
                <a:gd name="T41" fmla="*/ 1333 h 1350"/>
                <a:gd name="T42" fmla="*/ 1088 w 1292"/>
                <a:gd name="T43" fmla="*/ 1310 h 1350"/>
                <a:gd name="T44" fmla="*/ 1027 w 1292"/>
                <a:gd name="T45" fmla="*/ 1244 h 1350"/>
                <a:gd name="T46" fmla="*/ 1029 w 1292"/>
                <a:gd name="T47" fmla="*/ 1201 h 1350"/>
                <a:gd name="T48" fmla="*/ 1142 w 1292"/>
                <a:gd name="T49" fmla="*/ 1095 h 1350"/>
                <a:gd name="T50" fmla="*/ 1186 w 1292"/>
                <a:gd name="T51" fmla="*/ 1097 h 1350"/>
                <a:gd name="T52" fmla="*/ 1247 w 1292"/>
                <a:gd name="T53" fmla="*/ 1163 h 1350"/>
                <a:gd name="T54" fmla="*/ 1269 w 1292"/>
                <a:gd name="T55" fmla="*/ 1169 h 1350"/>
                <a:gd name="T56" fmla="*/ 1284 w 1292"/>
                <a:gd name="T57" fmla="*/ 1151 h 1350"/>
                <a:gd name="T58" fmla="*/ 1227 w 1292"/>
                <a:gd name="T59" fmla="*/ 972 h 1350"/>
                <a:gd name="T60" fmla="*/ 1227 w 1292"/>
                <a:gd name="T61" fmla="*/ 972 h 1350"/>
                <a:gd name="T62" fmla="*/ 1227 w 1292"/>
                <a:gd name="T63" fmla="*/ 972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2" h="1350">
                  <a:moveTo>
                    <a:pt x="1227" y="972"/>
                  </a:moveTo>
                  <a:cubicBezTo>
                    <a:pt x="1174" y="915"/>
                    <a:pt x="1099" y="892"/>
                    <a:pt x="1027" y="904"/>
                  </a:cubicBezTo>
                  <a:cubicBezTo>
                    <a:pt x="446" y="277"/>
                    <a:pt x="446" y="277"/>
                    <a:pt x="446" y="277"/>
                  </a:cubicBezTo>
                  <a:cubicBezTo>
                    <a:pt x="462" y="207"/>
                    <a:pt x="445" y="130"/>
                    <a:pt x="392" y="74"/>
                  </a:cubicBezTo>
                  <a:cubicBezTo>
                    <a:pt x="346" y="23"/>
                    <a:pt x="281" y="0"/>
                    <a:pt x="218" y="3"/>
                  </a:cubicBezTo>
                  <a:cubicBezTo>
                    <a:pt x="210" y="4"/>
                    <a:pt x="202" y="9"/>
                    <a:pt x="199" y="17"/>
                  </a:cubicBezTo>
                  <a:cubicBezTo>
                    <a:pt x="196" y="24"/>
                    <a:pt x="198" y="33"/>
                    <a:pt x="203" y="39"/>
                  </a:cubicBezTo>
                  <a:cubicBezTo>
                    <a:pt x="265" y="105"/>
                    <a:pt x="265" y="105"/>
                    <a:pt x="265" y="105"/>
                  </a:cubicBezTo>
                  <a:cubicBezTo>
                    <a:pt x="270" y="111"/>
                    <a:pt x="273" y="119"/>
                    <a:pt x="273" y="127"/>
                  </a:cubicBezTo>
                  <a:cubicBezTo>
                    <a:pt x="272" y="135"/>
                    <a:pt x="269" y="143"/>
                    <a:pt x="263" y="149"/>
                  </a:cubicBezTo>
                  <a:cubicBezTo>
                    <a:pt x="149" y="254"/>
                    <a:pt x="149" y="254"/>
                    <a:pt x="149" y="254"/>
                  </a:cubicBezTo>
                  <a:cubicBezTo>
                    <a:pt x="137" y="266"/>
                    <a:pt x="118" y="265"/>
                    <a:pt x="106" y="253"/>
                  </a:cubicBezTo>
                  <a:cubicBezTo>
                    <a:pt x="45" y="187"/>
                    <a:pt x="45" y="187"/>
                    <a:pt x="45" y="187"/>
                  </a:cubicBezTo>
                  <a:cubicBezTo>
                    <a:pt x="39" y="180"/>
                    <a:pt x="30" y="178"/>
                    <a:pt x="23" y="181"/>
                  </a:cubicBezTo>
                  <a:cubicBezTo>
                    <a:pt x="15" y="183"/>
                    <a:pt x="9" y="190"/>
                    <a:pt x="8" y="199"/>
                  </a:cubicBezTo>
                  <a:cubicBezTo>
                    <a:pt x="0" y="262"/>
                    <a:pt x="18" y="327"/>
                    <a:pt x="65" y="377"/>
                  </a:cubicBezTo>
                  <a:cubicBezTo>
                    <a:pt x="118" y="434"/>
                    <a:pt x="193" y="457"/>
                    <a:pt x="264" y="446"/>
                  </a:cubicBezTo>
                  <a:cubicBezTo>
                    <a:pt x="846" y="1072"/>
                    <a:pt x="846" y="1072"/>
                    <a:pt x="846" y="1072"/>
                  </a:cubicBezTo>
                  <a:cubicBezTo>
                    <a:pt x="829" y="1142"/>
                    <a:pt x="847" y="1219"/>
                    <a:pt x="900" y="1276"/>
                  </a:cubicBezTo>
                  <a:cubicBezTo>
                    <a:pt x="946" y="1326"/>
                    <a:pt x="1010" y="1350"/>
                    <a:pt x="1074" y="1346"/>
                  </a:cubicBezTo>
                  <a:cubicBezTo>
                    <a:pt x="1082" y="1346"/>
                    <a:pt x="1089" y="1341"/>
                    <a:pt x="1093" y="1333"/>
                  </a:cubicBezTo>
                  <a:cubicBezTo>
                    <a:pt x="1096" y="1325"/>
                    <a:pt x="1094" y="1316"/>
                    <a:pt x="1088" y="1310"/>
                  </a:cubicBezTo>
                  <a:cubicBezTo>
                    <a:pt x="1027" y="1244"/>
                    <a:pt x="1027" y="1244"/>
                    <a:pt x="1027" y="1244"/>
                  </a:cubicBezTo>
                  <a:cubicBezTo>
                    <a:pt x="1016" y="1232"/>
                    <a:pt x="1016" y="1212"/>
                    <a:pt x="1029" y="1201"/>
                  </a:cubicBezTo>
                  <a:cubicBezTo>
                    <a:pt x="1142" y="1095"/>
                    <a:pt x="1142" y="1095"/>
                    <a:pt x="1142" y="1095"/>
                  </a:cubicBezTo>
                  <a:cubicBezTo>
                    <a:pt x="1155" y="1084"/>
                    <a:pt x="1174" y="1085"/>
                    <a:pt x="1186" y="1097"/>
                  </a:cubicBezTo>
                  <a:cubicBezTo>
                    <a:pt x="1247" y="1163"/>
                    <a:pt x="1247" y="1163"/>
                    <a:pt x="1247" y="1163"/>
                  </a:cubicBezTo>
                  <a:cubicBezTo>
                    <a:pt x="1253" y="1169"/>
                    <a:pt x="1261" y="1172"/>
                    <a:pt x="1269" y="1169"/>
                  </a:cubicBezTo>
                  <a:cubicBezTo>
                    <a:pt x="1277" y="1166"/>
                    <a:pt x="1283" y="1159"/>
                    <a:pt x="1284" y="1151"/>
                  </a:cubicBezTo>
                  <a:cubicBezTo>
                    <a:pt x="1292" y="1088"/>
                    <a:pt x="1274" y="1022"/>
                    <a:pt x="1227" y="972"/>
                  </a:cubicBezTo>
                  <a:close/>
                  <a:moveTo>
                    <a:pt x="1227" y="972"/>
                  </a:moveTo>
                  <a:cubicBezTo>
                    <a:pt x="1227" y="972"/>
                    <a:pt x="1227" y="972"/>
                    <a:pt x="1227" y="9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5251004" y="5487599"/>
            <a:ext cx="561260" cy="479317"/>
            <a:chOff x="10323513" y="708025"/>
            <a:chExt cx="1011237" cy="863600"/>
          </a:xfrm>
          <a:solidFill>
            <a:schemeClr val="accent6"/>
          </a:solidFill>
        </p:grpSpPr>
        <p:sp>
          <p:nvSpPr>
            <p:cNvPr id="154" name="Freeform 37"/>
            <p:cNvSpPr>
              <a:spLocks noEditPoints="1"/>
            </p:cNvSpPr>
            <p:nvPr/>
          </p:nvSpPr>
          <p:spPr bwMode="auto">
            <a:xfrm>
              <a:off x="10323513" y="762000"/>
              <a:ext cx="877887" cy="809625"/>
            </a:xfrm>
            <a:custGeom>
              <a:avLst/>
              <a:gdLst>
                <a:gd name="T0" fmla="*/ 100 w 131"/>
                <a:gd name="T1" fmla="*/ 12 h 119"/>
                <a:gd name="T2" fmla="*/ 51 w 131"/>
                <a:gd name="T3" fmla="*/ 8 h 119"/>
                <a:gd name="T4" fmla="*/ 35 w 131"/>
                <a:gd name="T5" fmla="*/ 42 h 119"/>
                <a:gd name="T6" fmla="*/ 44 w 131"/>
                <a:gd name="T7" fmla="*/ 54 h 119"/>
                <a:gd name="T8" fmla="*/ 57 w 131"/>
                <a:gd name="T9" fmla="*/ 48 h 119"/>
                <a:gd name="T10" fmla="*/ 64 w 131"/>
                <a:gd name="T11" fmla="*/ 37 h 119"/>
                <a:gd name="T12" fmla="*/ 111 w 131"/>
                <a:gd name="T13" fmla="*/ 75 h 119"/>
                <a:gd name="T14" fmla="*/ 105 w 131"/>
                <a:gd name="T15" fmla="*/ 81 h 119"/>
                <a:gd name="T16" fmla="*/ 91 w 131"/>
                <a:gd name="T17" fmla="*/ 71 h 119"/>
                <a:gd name="T18" fmla="*/ 101 w 131"/>
                <a:gd name="T19" fmla="*/ 85 h 119"/>
                <a:gd name="T20" fmla="*/ 95 w 131"/>
                <a:gd name="T21" fmla="*/ 91 h 119"/>
                <a:gd name="T22" fmla="*/ 81 w 131"/>
                <a:gd name="T23" fmla="*/ 81 h 119"/>
                <a:gd name="T24" fmla="*/ 91 w 131"/>
                <a:gd name="T25" fmla="*/ 95 h 119"/>
                <a:gd name="T26" fmla="*/ 85 w 131"/>
                <a:gd name="T27" fmla="*/ 101 h 119"/>
                <a:gd name="T28" fmla="*/ 72 w 131"/>
                <a:gd name="T29" fmla="*/ 91 h 119"/>
                <a:gd name="T30" fmla="*/ 81 w 131"/>
                <a:gd name="T31" fmla="*/ 105 h 119"/>
                <a:gd name="T32" fmla="*/ 76 w 131"/>
                <a:gd name="T33" fmla="*/ 111 h 119"/>
                <a:gd name="T34" fmla="*/ 63 w 131"/>
                <a:gd name="T35" fmla="*/ 91 h 119"/>
                <a:gd name="T36" fmla="*/ 53 w 131"/>
                <a:gd name="T37" fmla="*/ 81 h 119"/>
                <a:gd name="T38" fmla="*/ 43 w 131"/>
                <a:gd name="T39" fmla="*/ 71 h 119"/>
                <a:gd name="T40" fmla="*/ 33 w 131"/>
                <a:gd name="T41" fmla="*/ 61 h 119"/>
                <a:gd name="T42" fmla="*/ 5 w 131"/>
                <a:gd name="T43" fmla="*/ 41 h 119"/>
                <a:gd name="T44" fmla="*/ 1 w 131"/>
                <a:gd name="T45" fmla="*/ 46 h 119"/>
                <a:gd name="T46" fmla="*/ 14 w 131"/>
                <a:gd name="T47" fmla="*/ 70 h 119"/>
                <a:gd name="T48" fmla="*/ 24 w 131"/>
                <a:gd name="T49" fmla="*/ 80 h 119"/>
                <a:gd name="T50" fmla="*/ 34 w 131"/>
                <a:gd name="T51" fmla="*/ 90 h 119"/>
                <a:gd name="T52" fmla="*/ 44 w 131"/>
                <a:gd name="T53" fmla="*/ 100 h 119"/>
                <a:gd name="T54" fmla="*/ 54 w 131"/>
                <a:gd name="T55" fmla="*/ 109 h 119"/>
                <a:gd name="T56" fmla="*/ 71 w 131"/>
                <a:gd name="T57" fmla="*/ 115 h 119"/>
                <a:gd name="T58" fmla="*/ 88 w 131"/>
                <a:gd name="T59" fmla="*/ 108 h 119"/>
                <a:gd name="T60" fmla="*/ 98 w 131"/>
                <a:gd name="T61" fmla="*/ 98 h 119"/>
                <a:gd name="T62" fmla="*/ 108 w 131"/>
                <a:gd name="T63" fmla="*/ 88 h 119"/>
                <a:gd name="T64" fmla="*/ 115 w 131"/>
                <a:gd name="T65" fmla="*/ 71 h 119"/>
                <a:gd name="T66" fmla="*/ 130 w 131"/>
                <a:gd name="T67" fmla="*/ 46 h 119"/>
                <a:gd name="T68" fmla="*/ 102 w 131"/>
                <a:gd name="T69" fmla="*/ 13 h 119"/>
                <a:gd name="T70" fmla="*/ 102 w 131"/>
                <a:gd name="T71" fmla="*/ 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1" h="119">
                  <a:moveTo>
                    <a:pt x="102" y="13"/>
                  </a:moveTo>
                  <a:cubicBezTo>
                    <a:pt x="101" y="13"/>
                    <a:pt x="101" y="13"/>
                    <a:pt x="100" y="1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60" y="0"/>
                    <a:pt x="53" y="6"/>
                    <a:pt x="51" y="8"/>
                  </a:cubicBezTo>
                  <a:cubicBezTo>
                    <a:pt x="49" y="9"/>
                    <a:pt x="49" y="10"/>
                    <a:pt x="48" y="12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6"/>
                    <a:pt x="36" y="48"/>
                  </a:cubicBezTo>
                  <a:cubicBezTo>
                    <a:pt x="38" y="51"/>
                    <a:pt x="41" y="54"/>
                    <a:pt x="44" y="54"/>
                  </a:cubicBezTo>
                  <a:cubicBezTo>
                    <a:pt x="48" y="55"/>
                    <a:pt x="52" y="54"/>
                    <a:pt x="55" y="51"/>
                  </a:cubicBezTo>
                  <a:cubicBezTo>
                    <a:pt x="56" y="50"/>
                    <a:pt x="57" y="49"/>
                    <a:pt x="57" y="48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2" y="39"/>
                    <a:pt x="63" y="38"/>
                    <a:pt x="64" y="37"/>
                  </a:cubicBezTo>
                  <a:cubicBezTo>
                    <a:pt x="68" y="33"/>
                    <a:pt x="70" y="35"/>
                    <a:pt x="71" y="35"/>
                  </a:cubicBezTo>
                  <a:cubicBezTo>
                    <a:pt x="77" y="41"/>
                    <a:pt x="111" y="75"/>
                    <a:pt x="111" y="75"/>
                  </a:cubicBezTo>
                  <a:cubicBezTo>
                    <a:pt x="112" y="77"/>
                    <a:pt x="112" y="79"/>
                    <a:pt x="110" y="80"/>
                  </a:cubicBezTo>
                  <a:cubicBezTo>
                    <a:pt x="109" y="82"/>
                    <a:pt x="107" y="82"/>
                    <a:pt x="105" y="8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5" y="70"/>
                    <a:pt x="93" y="70"/>
                    <a:pt x="91" y="71"/>
                  </a:cubicBezTo>
                  <a:cubicBezTo>
                    <a:pt x="90" y="73"/>
                    <a:pt x="90" y="75"/>
                    <a:pt x="91" y="76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102" y="86"/>
                    <a:pt x="102" y="89"/>
                    <a:pt x="100" y="90"/>
                  </a:cubicBezTo>
                  <a:cubicBezTo>
                    <a:pt x="99" y="92"/>
                    <a:pt x="97" y="92"/>
                    <a:pt x="95" y="91"/>
                  </a:cubicBezTo>
                  <a:cubicBezTo>
                    <a:pt x="86" y="81"/>
                    <a:pt x="86" y="81"/>
                    <a:pt x="86" y="81"/>
                  </a:cubicBezTo>
                  <a:cubicBezTo>
                    <a:pt x="85" y="80"/>
                    <a:pt x="83" y="80"/>
                    <a:pt x="81" y="81"/>
                  </a:cubicBezTo>
                  <a:cubicBezTo>
                    <a:pt x="80" y="83"/>
                    <a:pt x="80" y="85"/>
                    <a:pt x="81" y="86"/>
                  </a:cubicBezTo>
                  <a:cubicBezTo>
                    <a:pt x="91" y="95"/>
                    <a:pt x="91" y="95"/>
                    <a:pt x="91" y="95"/>
                  </a:cubicBezTo>
                  <a:cubicBezTo>
                    <a:pt x="92" y="96"/>
                    <a:pt x="92" y="99"/>
                    <a:pt x="90" y="100"/>
                  </a:cubicBezTo>
                  <a:cubicBezTo>
                    <a:pt x="89" y="102"/>
                    <a:pt x="87" y="102"/>
                    <a:pt x="85" y="101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5" y="90"/>
                    <a:pt x="73" y="90"/>
                    <a:pt x="72" y="91"/>
                  </a:cubicBezTo>
                  <a:cubicBezTo>
                    <a:pt x="70" y="92"/>
                    <a:pt x="70" y="94"/>
                    <a:pt x="72" y="9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2" y="106"/>
                    <a:pt x="82" y="109"/>
                    <a:pt x="80" y="110"/>
                  </a:cubicBezTo>
                  <a:cubicBezTo>
                    <a:pt x="79" y="112"/>
                    <a:pt x="77" y="112"/>
                    <a:pt x="76" y="111"/>
                  </a:cubicBezTo>
                  <a:cubicBezTo>
                    <a:pt x="64" y="99"/>
                    <a:pt x="64" y="99"/>
                    <a:pt x="64" y="99"/>
                  </a:cubicBezTo>
                  <a:cubicBezTo>
                    <a:pt x="66" y="97"/>
                    <a:pt x="65" y="93"/>
                    <a:pt x="63" y="91"/>
                  </a:cubicBezTo>
                  <a:cubicBezTo>
                    <a:pt x="60" y="88"/>
                    <a:pt x="56" y="88"/>
                    <a:pt x="53" y="90"/>
                  </a:cubicBezTo>
                  <a:cubicBezTo>
                    <a:pt x="56" y="88"/>
                    <a:pt x="56" y="83"/>
                    <a:pt x="53" y="81"/>
                  </a:cubicBezTo>
                  <a:cubicBezTo>
                    <a:pt x="50" y="78"/>
                    <a:pt x="46" y="78"/>
                    <a:pt x="43" y="80"/>
                  </a:cubicBezTo>
                  <a:cubicBezTo>
                    <a:pt x="46" y="78"/>
                    <a:pt x="46" y="73"/>
                    <a:pt x="43" y="71"/>
                  </a:cubicBezTo>
                  <a:cubicBezTo>
                    <a:pt x="40" y="68"/>
                    <a:pt x="36" y="68"/>
                    <a:pt x="33" y="70"/>
                  </a:cubicBezTo>
                  <a:cubicBezTo>
                    <a:pt x="36" y="68"/>
                    <a:pt x="36" y="64"/>
                    <a:pt x="33" y="61"/>
                  </a:cubicBezTo>
                  <a:cubicBezTo>
                    <a:pt x="30" y="58"/>
                    <a:pt x="27" y="58"/>
                    <a:pt x="24" y="60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4" y="40"/>
                    <a:pt x="2" y="40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14" y="70"/>
                    <a:pt x="14" y="70"/>
                    <a:pt x="14" y="70"/>
                  </a:cubicBezTo>
                  <a:cubicBezTo>
                    <a:pt x="12" y="72"/>
                    <a:pt x="12" y="76"/>
                    <a:pt x="15" y="79"/>
                  </a:cubicBezTo>
                  <a:cubicBezTo>
                    <a:pt x="17" y="82"/>
                    <a:pt x="22" y="82"/>
                    <a:pt x="24" y="80"/>
                  </a:cubicBezTo>
                  <a:cubicBezTo>
                    <a:pt x="22" y="82"/>
                    <a:pt x="22" y="86"/>
                    <a:pt x="25" y="89"/>
                  </a:cubicBezTo>
                  <a:cubicBezTo>
                    <a:pt x="27" y="92"/>
                    <a:pt x="31" y="92"/>
                    <a:pt x="34" y="90"/>
                  </a:cubicBezTo>
                  <a:cubicBezTo>
                    <a:pt x="31" y="92"/>
                    <a:pt x="32" y="96"/>
                    <a:pt x="34" y="99"/>
                  </a:cubicBezTo>
                  <a:cubicBezTo>
                    <a:pt x="37" y="102"/>
                    <a:pt x="41" y="102"/>
                    <a:pt x="44" y="100"/>
                  </a:cubicBezTo>
                  <a:cubicBezTo>
                    <a:pt x="41" y="102"/>
                    <a:pt x="42" y="106"/>
                    <a:pt x="44" y="109"/>
                  </a:cubicBezTo>
                  <a:cubicBezTo>
                    <a:pt x="47" y="112"/>
                    <a:pt x="51" y="112"/>
                    <a:pt x="54" y="109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71" y="115"/>
                    <a:pt x="71" y="115"/>
                    <a:pt x="71" y="115"/>
                  </a:cubicBezTo>
                  <a:cubicBezTo>
                    <a:pt x="75" y="119"/>
                    <a:pt x="81" y="119"/>
                    <a:pt x="85" y="115"/>
                  </a:cubicBezTo>
                  <a:cubicBezTo>
                    <a:pt x="87" y="113"/>
                    <a:pt x="88" y="110"/>
                    <a:pt x="88" y="108"/>
                  </a:cubicBezTo>
                  <a:cubicBezTo>
                    <a:pt x="90" y="108"/>
                    <a:pt x="93" y="107"/>
                    <a:pt x="95" y="105"/>
                  </a:cubicBezTo>
                  <a:cubicBezTo>
                    <a:pt x="97" y="103"/>
                    <a:pt x="98" y="100"/>
                    <a:pt x="98" y="98"/>
                  </a:cubicBezTo>
                  <a:cubicBezTo>
                    <a:pt x="100" y="98"/>
                    <a:pt x="103" y="97"/>
                    <a:pt x="105" y="95"/>
                  </a:cubicBezTo>
                  <a:cubicBezTo>
                    <a:pt x="107" y="93"/>
                    <a:pt x="108" y="90"/>
                    <a:pt x="108" y="88"/>
                  </a:cubicBezTo>
                  <a:cubicBezTo>
                    <a:pt x="110" y="88"/>
                    <a:pt x="113" y="87"/>
                    <a:pt x="115" y="85"/>
                  </a:cubicBezTo>
                  <a:cubicBezTo>
                    <a:pt x="119" y="81"/>
                    <a:pt x="119" y="75"/>
                    <a:pt x="115" y="71"/>
                  </a:cubicBezTo>
                  <a:cubicBezTo>
                    <a:pt x="110" y="66"/>
                    <a:pt x="110" y="66"/>
                    <a:pt x="110" y="66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31" y="45"/>
                    <a:pt x="131" y="43"/>
                    <a:pt x="130" y="42"/>
                  </a:cubicBezTo>
                  <a:lnTo>
                    <a:pt x="102" y="13"/>
                  </a:lnTo>
                  <a:close/>
                  <a:moveTo>
                    <a:pt x="102" y="13"/>
                  </a:moveTo>
                  <a:cubicBezTo>
                    <a:pt x="102" y="13"/>
                    <a:pt x="102" y="13"/>
                    <a:pt x="102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155" name="Freeform 38"/>
            <p:cNvSpPr>
              <a:spLocks noEditPoints="1"/>
            </p:cNvSpPr>
            <p:nvPr/>
          </p:nvSpPr>
          <p:spPr bwMode="auto">
            <a:xfrm>
              <a:off x="11014075" y="708025"/>
              <a:ext cx="320675" cy="325438"/>
            </a:xfrm>
            <a:custGeom>
              <a:avLst/>
              <a:gdLst>
                <a:gd name="T0" fmla="*/ 46 w 48"/>
                <a:gd name="T1" fmla="*/ 28 h 48"/>
                <a:gd name="T2" fmla="*/ 20 w 48"/>
                <a:gd name="T3" fmla="*/ 3 h 48"/>
                <a:gd name="T4" fmla="*/ 11 w 48"/>
                <a:gd name="T5" fmla="*/ 3 h 48"/>
                <a:gd name="T6" fmla="*/ 3 w 48"/>
                <a:gd name="T7" fmla="*/ 12 h 48"/>
                <a:gd name="T8" fmla="*/ 3 w 48"/>
                <a:gd name="T9" fmla="*/ 20 h 48"/>
                <a:gd name="T10" fmla="*/ 28 w 48"/>
                <a:gd name="T11" fmla="*/ 46 h 48"/>
                <a:gd name="T12" fmla="*/ 37 w 48"/>
                <a:gd name="T13" fmla="*/ 46 h 48"/>
                <a:gd name="T14" fmla="*/ 46 w 48"/>
                <a:gd name="T15" fmla="*/ 37 h 48"/>
                <a:gd name="T16" fmla="*/ 46 w 48"/>
                <a:gd name="T17" fmla="*/ 28 h 48"/>
                <a:gd name="T18" fmla="*/ 32 w 48"/>
                <a:gd name="T19" fmla="*/ 41 h 48"/>
                <a:gd name="T20" fmla="*/ 27 w 48"/>
                <a:gd name="T21" fmla="*/ 36 h 48"/>
                <a:gd name="T22" fmla="*/ 32 w 48"/>
                <a:gd name="T23" fmla="*/ 31 h 48"/>
                <a:gd name="T24" fmla="*/ 37 w 48"/>
                <a:gd name="T25" fmla="*/ 36 h 48"/>
                <a:gd name="T26" fmla="*/ 32 w 48"/>
                <a:gd name="T27" fmla="*/ 41 h 48"/>
                <a:gd name="T28" fmla="*/ 32 w 48"/>
                <a:gd name="T29" fmla="*/ 41 h 48"/>
                <a:gd name="T30" fmla="*/ 32 w 48"/>
                <a:gd name="T31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" h="48">
                  <a:moveTo>
                    <a:pt x="46" y="28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8" y="0"/>
                    <a:pt x="14" y="0"/>
                    <a:pt x="11" y="3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4"/>
                    <a:pt x="0" y="18"/>
                    <a:pt x="3" y="20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30" y="48"/>
                    <a:pt x="34" y="48"/>
                    <a:pt x="37" y="4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8" y="35"/>
                    <a:pt x="48" y="31"/>
                    <a:pt x="46" y="28"/>
                  </a:cubicBezTo>
                  <a:close/>
                  <a:moveTo>
                    <a:pt x="32" y="41"/>
                  </a:moveTo>
                  <a:cubicBezTo>
                    <a:pt x="29" y="41"/>
                    <a:pt x="27" y="39"/>
                    <a:pt x="27" y="36"/>
                  </a:cubicBezTo>
                  <a:cubicBezTo>
                    <a:pt x="27" y="33"/>
                    <a:pt x="29" y="31"/>
                    <a:pt x="32" y="31"/>
                  </a:cubicBezTo>
                  <a:cubicBezTo>
                    <a:pt x="35" y="31"/>
                    <a:pt x="37" y="33"/>
                    <a:pt x="37" y="36"/>
                  </a:cubicBezTo>
                  <a:cubicBezTo>
                    <a:pt x="37" y="39"/>
                    <a:pt x="35" y="41"/>
                    <a:pt x="32" y="41"/>
                  </a:cubicBezTo>
                  <a:close/>
                  <a:moveTo>
                    <a:pt x="32" y="41"/>
                  </a:moveTo>
                  <a:cubicBezTo>
                    <a:pt x="32" y="41"/>
                    <a:pt x="32" y="41"/>
                    <a:pt x="32" y="4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540982" y="1476375"/>
            <a:ext cx="373456" cy="378232"/>
            <a:chOff x="4073525" y="2566988"/>
            <a:chExt cx="620713" cy="628650"/>
          </a:xfrm>
          <a:solidFill>
            <a:schemeClr val="accent2"/>
          </a:solidFill>
        </p:grpSpPr>
        <p:sp>
          <p:nvSpPr>
            <p:cNvPr id="157" name="Freeform 5"/>
            <p:cNvSpPr>
              <a:spLocks noEditPoints="1"/>
            </p:cNvSpPr>
            <p:nvPr/>
          </p:nvSpPr>
          <p:spPr bwMode="auto">
            <a:xfrm>
              <a:off x="4073525" y="2566988"/>
              <a:ext cx="620713" cy="514350"/>
            </a:xfrm>
            <a:custGeom>
              <a:avLst/>
              <a:gdLst>
                <a:gd name="T0" fmla="*/ 192 w 192"/>
                <a:gd name="T1" fmla="*/ 118 h 157"/>
                <a:gd name="T2" fmla="*/ 192 w 192"/>
                <a:gd name="T3" fmla="*/ 3 h 157"/>
                <a:gd name="T4" fmla="*/ 189 w 192"/>
                <a:gd name="T5" fmla="*/ 0 h 157"/>
                <a:gd name="T6" fmla="*/ 3 w 192"/>
                <a:gd name="T7" fmla="*/ 0 h 157"/>
                <a:gd name="T8" fmla="*/ 0 w 192"/>
                <a:gd name="T9" fmla="*/ 3 h 157"/>
                <a:gd name="T10" fmla="*/ 0 w 192"/>
                <a:gd name="T11" fmla="*/ 154 h 157"/>
                <a:gd name="T12" fmla="*/ 3 w 192"/>
                <a:gd name="T13" fmla="*/ 157 h 157"/>
                <a:gd name="T14" fmla="*/ 35 w 192"/>
                <a:gd name="T15" fmla="*/ 157 h 157"/>
                <a:gd name="T16" fmla="*/ 35 w 192"/>
                <a:gd name="T17" fmla="*/ 150 h 157"/>
                <a:gd name="T18" fmla="*/ 6 w 192"/>
                <a:gd name="T19" fmla="*/ 150 h 157"/>
                <a:gd name="T20" fmla="*/ 6 w 192"/>
                <a:gd name="T21" fmla="*/ 6 h 157"/>
                <a:gd name="T22" fmla="*/ 186 w 192"/>
                <a:gd name="T23" fmla="*/ 6 h 157"/>
                <a:gd name="T24" fmla="*/ 186 w 192"/>
                <a:gd name="T25" fmla="*/ 115 h 157"/>
                <a:gd name="T26" fmla="*/ 154 w 192"/>
                <a:gd name="T27" fmla="*/ 115 h 157"/>
                <a:gd name="T28" fmla="*/ 150 w 192"/>
                <a:gd name="T29" fmla="*/ 118 h 157"/>
                <a:gd name="T30" fmla="*/ 150 w 192"/>
                <a:gd name="T31" fmla="*/ 150 h 157"/>
                <a:gd name="T32" fmla="*/ 80 w 192"/>
                <a:gd name="T33" fmla="*/ 150 h 157"/>
                <a:gd name="T34" fmla="*/ 80 w 192"/>
                <a:gd name="T35" fmla="*/ 157 h 157"/>
                <a:gd name="T36" fmla="*/ 154 w 192"/>
                <a:gd name="T37" fmla="*/ 157 h 157"/>
                <a:gd name="T38" fmla="*/ 156 w 192"/>
                <a:gd name="T39" fmla="*/ 156 h 157"/>
                <a:gd name="T40" fmla="*/ 191 w 192"/>
                <a:gd name="T41" fmla="*/ 121 h 157"/>
                <a:gd name="T42" fmla="*/ 192 w 192"/>
                <a:gd name="T43" fmla="*/ 120 h 157"/>
                <a:gd name="T44" fmla="*/ 192 w 192"/>
                <a:gd name="T45" fmla="*/ 119 h 157"/>
                <a:gd name="T46" fmla="*/ 192 w 192"/>
                <a:gd name="T47" fmla="*/ 118 h 157"/>
                <a:gd name="T48" fmla="*/ 157 w 192"/>
                <a:gd name="T49" fmla="*/ 122 h 157"/>
                <a:gd name="T50" fmla="*/ 181 w 192"/>
                <a:gd name="T51" fmla="*/ 122 h 157"/>
                <a:gd name="T52" fmla="*/ 157 w 192"/>
                <a:gd name="T53" fmla="*/ 146 h 157"/>
                <a:gd name="T54" fmla="*/ 157 w 192"/>
                <a:gd name="T55" fmla="*/ 122 h 157"/>
                <a:gd name="T56" fmla="*/ 157 w 192"/>
                <a:gd name="T57" fmla="*/ 122 h 157"/>
                <a:gd name="T58" fmla="*/ 157 w 192"/>
                <a:gd name="T59" fmla="*/ 12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157">
                  <a:moveTo>
                    <a:pt x="192" y="118"/>
                  </a:moveTo>
                  <a:cubicBezTo>
                    <a:pt x="192" y="3"/>
                    <a:pt x="192" y="3"/>
                    <a:pt x="192" y="3"/>
                  </a:cubicBezTo>
                  <a:cubicBezTo>
                    <a:pt x="192" y="1"/>
                    <a:pt x="191" y="0"/>
                    <a:pt x="18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50"/>
                    <a:pt x="35" y="150"/>
                    <a:pt x="35" y="150"/>
                  </a:cubicBezTo>
                  <a:cubicBezTo>
                    <a:pt x="6" y="150"/>
                    <a:pt x="6" y="150"/>
                    <a:pt x="6" y="15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86" y="6"/>
                    <a:pt x="186" y="6"/>
                    <a:pt x="186" y="6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54" y="115"/>
                    <a:pt x="154" y="115"/>
                    <a:pt x="154" y="115"/>
                  </a:cubicBezTo>
                  <a:cubicBezTo>
                    <a:pt x="152" y="115"/>
                    <a:pt x="150" y="116"/>
                    <a:pt x="150" y="118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55" y="157"/>
                    <a:pt x="155" y="156"/>
                    <a:pt x="156" y="156"/>
                  </a:cubicBezTo>
                  <a:cubicBezTo>
                    <a:pt x="191" y="121"/>
                    <a:pt x="191" y="121"/>
                    <a:pt x="191" y="121"/>
                  </a:cubicBezTo>
                  <a:cubicBezTo>
                    <a:pt x="191" y="120"/>
                    <a:pt x="191" y="120"/>
                    <a:pt x="192" y="120"/>
                  </a:cubicBezTo>
                  <a:cubicBezTo>
                    <a:pt x="192" y="119"/>
                    <a:pt x="192" y="119"/>
                    <a:pt x="192" y="119"/>
                  </a:cubicBezTo>
                  <a:cubicBezTo>
                    <a:pt x="192" y="119"/>
                    <a:pt x="192" y="119"/>
                    <a:pt x="192" y="118"/>
                  </a:cubicBezTo>
                  <a:close/>
                  <a:moveTo>
                    <a:pt x="157" y="122"/>
                  </a:moveTo>
                  <a:cubicBezTo>
                    <a:pt x="181" y="122"/>
                    <a:pt x="181" y="122"/>
                    <a:pt x="181" y="122"/>
                  </a:cubicBezTo>
                  <a:cubicBezTo>
                    <a:pt x="157" y="146"/>
                    <a:pt x="157" y="146"/>
                    <a:pt x="157" y="146"/>
                  </a:cubicBezTo>
                  <a:lnTo>
                    <a:pt x="157" y="122"/>
                  </a:lnTo>
                  <a:close/>
                  <a:moveTo>
                    <a:pt x="157" y="122"/>
                  </a:moveTo>
                  <a:cubicBezTo>
                    <a:pt x="157" y="122"/>
                    <a:pt x="157" y="122"/>
                    <a:pt x="157" y="122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158" name="Freeform 6"/>
            <p:cNvSpPr>
              <a:spLocks noEditPoints="1"/>
            </p:cNvSpPr>
            <p:nvPr/>
          </p:nvSpPr>
          <p:spPr bwMode="auto">
            <a:xfrm>
              <a:off x="4219575" y="2662238"/>
              <a:ext cx="80963" cy="533400"/>
            </a:xfrm>
            <a:custGeom>
              <a:avLst/>
              <a:gdLst>
                <a:gd name="T0" fmla="*/ 15 w 25"/>
                <a:gd name="T1" fmla="*/ 2 h 163"/>
                <a:gd name="T2" fmla="*/ 13 w 25"/>
                <a:gd name="T3" fmla="*/ 0 h 163"/>
                <a:gd name="T4" fmla="*/ 10 w 25"/>
                <a:gd name="T5" fmla="*/ 2 h 163"/>
                <a:gd name="T6" fmla="*/ 0 w 25"/>
                <a:gd name="T7" fmla="*/ 30 h 163"/>
                <a:gd name="T8" fmla="*/ 0 w 25"/>
                <a:gd name="T9" fmla="*/ 32 h 163"/>
                <a:gd name="T10" fmla="*/ 0 w 25"/>
                <a:gd name="T11" fmla="*/ 160 h 163"/>
                <a:gd name="T12" fmla="*/ 3 w 25"/>
                <a:gd name="T13" fmla="*/ 163 h 163"/>
                <a:gd name="T14" fmla="*/ 22 w 25"/>
                <a:gd name="T15" fmla="*/ 163 h 163"/>
                <a:gd name="T16" fmla="*/ 25 w 25"/>
                <a:gd name="T17" fmla="*/ 160 h 163"/>
                <a:gd name="T18" fmla="*/ 25 w 25"/>
                <a:gd name="T19" fmla="*/ 32 h 163"/>
                <a:gd name="T20" fmla="*/ 25 w 25"/>
                <a:gd name="T21" fmla="*/ 30 h 163"/>
                <a:gd name="T22" fmla="*/ 15 w 25"/>
                <a:gd name="T23" fmla="*/ 2 h 163"/>
                <a:gd name="T24" fmla="*/ 6 w 25"/>
                <a:gd name="T25" fmla="*/ 35 h 163"/>
                <a:gd name="T26" fmla="*/ 9 w 25"/>
                <a:gd name="T27" fmla="*/ 35 h 163"/>
                <a:gd name="T28" fmla="*/ 9 w 25"/>
                <a:gd name="T29" fmla="*/ 134 h 163"/>
                <a:gd name="T30" fmla="*/ 6 w 25"/>
                <a:gd name="T31" fmla="*/ 134 h 163"/>
                <a:gd name="T32" fmla="*/ 6 w 25"/>
                <a:gd name="T33" fmla="*/ 35 h 163"/>
                <a:gd name="T34" fmla="*/ 16 w 25"/>
                <a:gd name="T35" fmla="*/ 35 h 163"/>
                <a:gd name="T36" fmla="*/ 19 w 25"/>
                <a:gd name="T37" fmla="*/ 35 h 163"/>
                <a:gd name="T38" fmla="*/ 19 w 25"/>
                <a:gd name="T39" fmla="*/ 134 h 163"/>
                <a:gd name="T40" fmla="*/ 16 w 25"/>
                <a:gd name="T41" fmla="*/ 134 h 163"/>
                <a:gd name="T42" fmla="*/ 16 w 25"/>
                <a:gd name="T43" fmla="*/ 35 h 163"/>
                <a:gd name="T44" fmla="*/ 13 w 25"/>
                <a:gd name="T45" fmla="*/ 13 h 163"/>
                <a:gd name="T46" fmla="*/ 18 w 25"/>
                <a:gd name="T47" fmla="*/ 29 h 163"/>
                <a:gd name="T48" fmla="*/ 7 w 25"/>
                <a:gd name="T49" fmla="*/ 29 h 163"/>
                <a:gd name="T50" fmla="*/ 13 w 25"/>
                <a:gd name="T51" fmla="*/ 13 h 163"/>
                <a:gd name="T52" fmla="*/ 19 w 25"/>
                <a:gd name="T53" fmla="*/ 157 h 163"/>
                <a:gd name="T54" fmla="*/ 6 w 25"/>
                <a:gd name="T55" fmla="*/ 157 h 163"/>
                <a:gd name="T56" fmla="*/ 6 w 25"/>
                <a:gd name="T57" fmla="*/ 141 h 163"/>
                <a:gd name="T58" fmla="*/ 19 w 25"/>
                <a:gd name="T59" fmla="*/ 141 h 163"/>
                <a:gd name="T60" fmla="*/ 19 w 25"/>
                <a:gd name="T61" fmla="*/ 157 h 163"/>
                <a:gd name="T62" fmla="*/ 19 w 25"/>
                <a:gd name="T63" fmla="*/ 157 h 163"/>
                <a:gd name="T64" fmla="*/ 19 w 25"/>
                <a:gd name="T65" fmla="*/ 15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" h="163">
                  <a:moveTo>
                    <a:pt x="15" y="2"/>
                  </a:move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2"/>
                    <a:pt x="1" y="163"/>
                    <a:pt x="3" y="163"/>
                  </a:cubicBezTo>
                  <a:cubicBezTo>
                    <a:pt x="22" y="163"/>
                    <a:pt x="22" y="163"/>
                    <a:pt x="22" y="163"/>
                  </a:cubicBezTo>
                  <a:cubicBezTo>
                    <a:pt x="24" y="163"/>
                    <a:pt x="25" y="162"/>
                    <a:pt x="25" y="160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1"/>
                    <a:pt x="25" y="30"/>
                    <a:pt x="25" y="30"/>
                  </a:cubicBezTo>
                  <a:lnTo>
                    <a:pt x="15" y="2"/>
                  </a:lnTo>
                  <a:close/>
                  <a:moveTo>
                    <a:pt x="6" y="35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6" y="134"/>
                    <a:pt x="6" y="134"/>
                    <a:pt x="6" y="134"/>
                  </a:cubicBezTo>
                  <a:lnTo>
                    <a:pt x="6" y="35"/>
                  </a:lnTo>
                  <a:close/>
                  <a:moveTo>
                    <a:pt x="16" y="35"/>
                  </a:moveTo>
                  <a:cubicBezTo>
                    <a:pt x="19" y="35"/>
                    <a:pt x="19" y="35"/>
                    <a:pt x="19" y="35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6" y="134"/>
                    <a:pt x="16" y="134"/>
                    <a:pt x="16" y="134"/>
                  </a:cubicBezTo>
                  <a:lnTo>
                    <a:pt x="16" y="35"/>
                  </a:lnTo>
                  <a:close/>
                  <a:moveTo>
                    <a:pt x="13" y="13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13" y="13"/>
                  </a:lnTo>
                  <a:close/>
                  <a:moveTo>
                    <a:pt x="19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19" y="141"/>
                    <a:pt x="19" y="141"/>
                    <a:pt x="19" y="141"/>
                  </a:cubicBezTo>
                  <a:lnTo>
                    <a:pt x="19" y="157"/>
                  </a:lnTo>
                  <a:close/>
                  <a:moveTo>
                    <a:pt x="19" y="157"/>
                  </a:moveTo>
                  <a:cubicBezTo>
                    <a:pt x="19" y="157"/>
                    <a:pt x="19" y="157"/>
                    <a:pt x="19" y="157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159" name="Freeform 7"/>
            <p:cNvSpPr>
              <a:spLocks noEditPoints="1"/>
            </p:cNvSpPr>
            <p:nvPr/>
          </p:nvSpPr>
          <p:spPr bwMode="auto">
            <a:xfrm>
              <a:off x="4341813" y="2628901"/>
              <a:ext cx="187325" cy="114300"/>
            </a:xfrm>
            <a:custGeom>
              <a:avLst/>
              <a:gdLst>
                <a:gd name="T0" fmla="*/ 29 w 58"/>
                <a:gd name="T1" fmla="*/ 0 h 35"/>
                <a:gd name="T2" fmla="*/ 0 w 58"/>
                <a:gd name="T3" fmla="*/ 29 h 35"/>
                <a:gd name="T4" fmla="*/ 0 w 58"/>
                <a:gd name="T5" fmla="*/ 35 h 35"/>
                <a:gd name="T6" fmla="*/ 7 w 58"/>
                <a:gd name="T7" fmla="*/ 35 h 35"/>
                <a:gd name="T8" fmla="*/ 7 w 58"/>
                <a:gd name="T9" fmla="*/ 29 h 35"/>
                <a:gd name="T10" fmla="*/ 29 w 58"/>
                <a:gd name="T11" fmla="*/ 7 h 35"/>
                <a:gd name="T12" fmla="*/ 51 w 58"/>
                <a:gd name="T13" fmla="*/ 29 h 35"/>
                <a:gd name="T14" fmla="*/ 51 w 58"/>
                <a:gd name="T15" fmla="*/ 35 h 35"/>
                <a:gd name="T16" fmla="*/ 58 w 58"/>
                <a:gd name="T17" fmla="*/ 35 h 35"/>
                <a:gd name="T18" fmla="*/ 58 w 58"/>
                <a:gd name="T19" fmla="*/ 29 h 35"/>
                <a:gd name="T20" fmla="*/ 29 w 58"/>
                <a:gd name="T21" fmla="*/ 0 h 35"/>
                <a:gd name="T22" fmla="*/ 29 w 58"/>
                <a:gd name="T23" fmla="*/ 0 h 35"/>
                <a:gd name="T24" fmla="*/ 29 w 58"/>
                <a:gd name="T2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17"/>
                    <a:pt x="17" y="7"/>
                    <a:pt x="29" y="7"/>
                  </a:cubicBezTo>
                  <a:cubicBezTo>
                    <a:pt x="41" y="7"/>
                    <a:pt x="51" y="17"/>
                    <a:pt x="51" y="29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0" name="Freeform 8"/>
            <p:cNvSpPr>
              <a:spLocks noEditPoints="1"/>
            </p:cNvSpPr>
            <p:nvPr/>
          </p:nvSpPr>
          <p:spPr bwMode="auto">
            <a:xfrm>
              <a:off x="4445000" y="2714626"/>
              <a:ext cx="187325" cy="114300"/>
            </a:xfrm>
            <a:custGeom>
              <a:avLst/>
              <a:gdLst>
                <a:gd name="T0" fmla="*/ 58 w 58"/>
                <a:gd name="T1" fmla="*/ 6 h 35"/>
                <a:gd name="T2" fmla="*/ 58 w 58"/>
                <a:gd name="T3" fmla="*/ 0 h 35"/>
                <a:gd name="T4" fmla="*/ 51 w 58"/>
                <a:gd name="T5" fmla="*/ 0 h 35"/>
                <a:gd name="T6" fmla="*/ 51 w 58"/>
                <a:gd name="T7" fmla="*/ 6 h 35"/>
                <a:gd name="T8" fmla="*/ 29 w 58"/>
                <a:gd name="T9" fmla="*/ 29 h 35"/>
                <a:gd name="T10" fmla="*/ 7 w 58"/>
                <a:gd name="T11" fmla="*/ 6 h 35"/>
                <a:gd name="T12" fmla="*/ 7 w 58"/>
                <a:gd name="T13" fmla="*/ 0 h 35"/>
                <a:gd name="T14" fmla="*/ 0 w 58"/>
                <a:gd name="T15" fmla="*/ 0 h 35"/>
                <a:gd name="T16" fmla="*/ 0 w 58"/>
                <a:gd name="T17" fmla="*/ 6 h 35"/>
                <a:gd name="T18" fmla="*/ 29 w 58"/>
                <a:gd name="T19" fmla="*/ 35 h 35"/>
                <a:gd name="T20" fmla="*/ 58 w 58"/>
                <a:gd name="T21" fmla="*/ 6 h 35"/>
                <a:gd name="T22" fmla="*/ 58 w 58"/>
                <a:gd name="T23" fmla="*/ 6 h 35"/>
                <a:gd name="T24" fmla="*/ 58 w 58"/>
                <a:gd name="T2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58" y="6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19"/>
                    <a:pt x="41" y="29"/>
                    <a:pt x="29" y="29"/>
                  </a:cubicBezTo>
                  <a:cubicBezTo>
                    <a:pt x="17" y="29"/>
                    <a:pt x="7" y="19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2"/>
                    <a:pt x="13" y="35"/>
                    <a:pt x="29" y="35"/>
                  </a:cubicBezTo>
                  <a:cubicBezTo>
                    <a:pt x="45" y="35"/>
                    <a:pt x="58" y="22"/>
                    <a:pt x="58" y="6"/>
                  </a:cubicBezTo>
                  <a:close/>
                  <a:moveTo>
                    <a:pt x="58" y="6"/>
                  </a:moveTo>
                  <a:cubicBezTo>
                    <a:pt x="58" y="6"/>
                    <a:pt x="58" y="6"/>
                    <a:pt x="58" y="6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1" name="Freeform 9"/>
            <p:cNvSpPr>
              <a:spLocks noEditPoints="1"/>
            </p:cNvSpPr>
            <p:nvPr/>
          </p:nvSpPr>
          <p:spPr bwMode="auto">
            <a:xfrm>
              <a:off x="4332288" y="2900363"/>
              <a:ext cx="122238" cy="128588"/>
            </a:xfrm>
            <a:custGeom>
              <a:avLst/>
              <a:gdLst>
                <a:gd name="T0" fmla="*/ 0 w 38"/>
                <a:gd name="T1" fmla="*/ 4 h 39"/>
                <a:gd name="T2" fmla="*/ 0 w 38"/>
                <a:gd name="T3" fmla="*/ 36 h 39"/>
                <a:gd name="T4" fmla="*/ 3 w 38"/>
                <a:gd name="T5" fmla="*/ 39 h 39"/>
                <a:gd name="T6" fmla="*/ 35 w 38"/>
                <a:gd name="T7" fmla="*/ 39 h 39"/>
                <a:gd name="T8" fmla="*/ 38 w 38"/>
                <a:gd name="T9" fmla="*/ 36 h 39"/>
                <a:gd name="T10" fmla="*/ 38 w 38"/>
                <a:gd name="T11" fmla="*/ 4 h 39"/>
                <a:gd name="T12" fmla="*/ 35 w 38"/>
                <a:gd name="T13" fmla="*/ 0 h 39"/>
                <a:gd name="T14" fmla="*/ 3 w 38"/>
                <a:gd name="T15" fmla="*/ 0 h 39"/>
                <a:gd name="T16" fmla="*/ 0 w 38"/>
                <a:gd name="T17" fmla="*/ 4 h 39"/>
                <a:gd name="T18" fmla="*/ 6 w 38"/>
                <a:gd name="T19" fmla="*/ 7 h 39"/>
                <a:gd name="T20" fmla="*/ 32 w 38"/>
                <a:gd name="T21" fmla="*/ 7 h 39"/>
                <a:gd name="T22" fmla="*/ 32 w 38"/>
                <a:gd name="T23" fmla="*/ 32 h 39"/>
                <a:gd name="T24" fmla="*/ 6 w 38"/>
                <a:gd name="T25" fmla="*/ 32 h 39"/>
                <a:gd name="T26" fmla="*/ 6 w 38"/>
                <a:gd name="T27" fmla="*/ 7 h 39"/>
                <a:gd name="T28" fmla="*/ 6 w 38"/>
                <a:gd name="T29" fmla="*/ 7 h 39"/>
                <a:gd name="T30" fmla="*/ 6 w 38"/>
                <a:gd name="T31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39">
                  <a:moveTo>
                    <a:pt x="0" y="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1" y="39"/>
                    <a:pt x="3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7" y="39"/>
                    <a:pt x="38" y="38"/>
                    <a:pt x="38" y="36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7" y="0"/>
                    <a:pt x="3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lose/>
                  <a:moveTo>
                    <a:pt x="6" y="7"/>
                  </a:moveTo>
                  <a:cubicBezTo>
                    <a:pt x="32" y="7"/>
                    <a:pt x="32" y="7"/>
                    <a:pt x="32" y="7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6" y="32"/>
                    <a:pt x="6" y="32"/>
                    <a:pt x="6" y="32"/>
                  </a:cubicBezTo>
                  <a:lnTo>
                    <a:pt x="6" y="7"/>
                  </a:ln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2" name="Freeform 10"/>
            <p:cNvSpPr>
              <a:spLocks noEditPoints="1"/>
            </p:cNvSpPr>
            <p:nvPr/>
          </p:nvSpPr>
          <p:spPr bwMode="auto">
            <a:xfrm>
              <a:off x="4403725" y="2847976"/>
              <a:ext cx="103188" cy="104775"/>
            </a:xfrm>
            <a:custGeom>
              <a:avLst/>
              <a:gdLst>
                <a:gd name="T0" fmla="*/ 23 w 32"/>
                <a:gd name="T1" fmla="*/ 26 h 32"/>
                <a:gd name="T2" fmla="*/ 23 w 32"/>
                <a:gd name="T3" fmla="*/ 32 h 32"/>
                <a:gd name="T4" fmla="*/ 29 w 32"/>
                <a:gd name="T5" fmla="*/ 32 h 32"/>
                <a:gd name="T6" fmla="*/ 32 w 32"/>
                <a:gd name="T7" fmla="*/ 29 h 32"/>
                <a:gd name="T8" fmla="*/ 32 w 32"/>
                <a:gd name="T9" fmla="*/ 4 h 32"/>
                <a:gd name="T10" fmla="*/ 29 w 32"/>
                <a:gd name="T11" fmla="*/ 0 h 32"/>
                <a:gd name="T12" fmla="*/ 4 w 32"/>
                <a:gd name="T13" fmla="*/ 0 h 32"/>
                <a:gd name="T14" fmla="*/ 0 w 32"/>
                <a:gd name="T15" fmla="*/ 4 h 32"/>
                <a:gd name="T16" fmla="*/ 0 w 32"/>
                <a:gd name="T17" fmla="*/ 10 h 32"/>
                <a:gd name="T18" fmla="*/ 7 w 32"/>
                <a:gd name="T19" fmla="*/ 10 h 32"/>
                <a:gd name="T20" fmla="*/ 7 w 32"/>
                <a:gd name="T21" fmla="*/ 7 h 32"/>
                <a:gd name="T22" fmla="*/ 26 w 32"/>
                <a:gd name="T23" fmla="*/ 7 h 32"/>
                <a:gd name="T24" fmla="*/ 26 w 32"/>
                <a:gd name="T25" fmla="*/ 26 h 32"/>
                <a:gd name="T26" fmla="*/ 23 w 32"/>
                <a:gd name="T27" fmla="*/ 26 h 32"/>
                <a:gd name="T28" fmla="*/ 23 w 32"/>
                <a:gd name="T29" fmla="*/ 26 h 32"/>
                <a:gd name="T30" fmla="*/ 23 w 32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32">
                  <a:moveTo>
                    <a:pt x="23" y="26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31" y="32"/>
                    <a:pt x="32" y="31"/>
                    <a:pt x="32" y="29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26"/>
                    <a:pt x="26" y="26"/>
                    <a:pt x="26" y="26"/>
                  </a:cubicBezTo>
                  <a:lnTo>
                    <a:pt x="23" y="26"/>
                  </a:lnTo>
                  <a:close/>
                  <a:moveTo>
                    <a:pt x="23" y="26"/>
                  </a:moveTo>
                  <a:cubicBezTo>
                    <a:pt x="23" y="26"/>
                    <a:pt x="23" y="26"/>
                    <a:pt x="23" y="26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3" name="Rectangle 11"/>
            <p:cNvSpPr>
              <a:spLocks noChangeArrowheads="1"/>
            </p:cNvSpPr>
            <p:nvPr/>
          </p:nvSpPr>
          <p:spPr bwMode="auto">
            <a:xfrm>
              <a:off x="4135438" y="2619376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4" name="Rectangle 12"/>
            <p:cNvSpPr>
              <a:spLocks noChangeArrowheads="1"/>
            </p:cNvSpPr>
            <p:nvPr/>
          </p:nvSpPr>
          <p:spPr bwMode="auto">
            <a:xfrm>
              <a:off x="4176713" y="2619376"/>
              <a:ext cx="19050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5" name="Rectangle 13"/>
            <p:cNvSpPr>
              <a:spLocks noChangeArrowheads="1"/>
            </p:cNvSpPr>
            <p:nvPr/>
          </p:nvSpPr>
          <p:spPr bwMode="auto">
            <a:xfrm>
              <a:off x="4219575" y="2619376"/>
              <a:ext cx="19050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6" name="Rectangle 14"/>
            <p:cNvSpPr>
              <a:spLocks noChangeArrowheads="1"/>
            </p:cNvSpPr>
            <p:nvPr/>
          </p:nvSpPr>
          <p:spPr bwMode="auto">
            <a:xfrm>
              <a:off x="4176713" y="2662238"/>
              <a:ext cx="19050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7" name="Rectangle 15"/>
            <p:cNvSpPr>
              <a:spLocks noChangeArrowheads="1"/>
            </p:cNvSpPr>
            <p:nvPr/>
          </p:nvSpPr>
          <p:spPr bwMode="auto">
            <a:xfrm>
              <a:off x="4135438" y="2662238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8" name="Rectangle 16"/>
            <p:cNvSpPr>
              <a:spLocks noChangeArrowheads="1"/>
            </p:cNvSpPr>
            <p:nvPr/>
          </p:nvSpPr>
          <p:spPr bwMode="auto">
            <a:xfrm>
              <a:off x="4135438" y="2705101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69" name="Rectangle 17"/>
            <p:cNvSpPr>
              <a:spLocks noChangeArrowheads="1"/>
            </p:cNvSpPr>
            <p:nvPr/>
          </p:nvSpPr>
          <p:spPr bwMode="auto">
            <a:xfrm>
              <a:off x="4135438" y="2743201"/>
              <a:ext cx="22225" cy="23813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70" name="Rectangle 18"/>
            <p:cNvSpPr>
              <a:spLocks noChangeArrowheads="1"/>
            </p:cNvSpPr>
            <p:nvPr/>
          </p:nvSpPr>
          <p:spPr bwMode="auto">
            <a:xfrm>
              <a:off x="4135438" y="2786063"/>
              <a:ext cx="22225" cy="23813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71" name="Rectangle 19"/>
            <p:cNvSpPr>
              <a:spLocks noChangeArrowheads="1"/>
            </p:cNvSpPr>
            <p:nvPr/>
          </p:nvSpPr>
          <p:spPr bwMode="auto">
            <a:xfrm>
              <a:off x="4135438" y="2828926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72" name="Rectangle 20"/>
            <p:cNvSpPr>
              <a:spLocks noChangeArrowheads="1"/>
            </p:cNvSpPr>
            <p:nvPr/>
          </p:nvSpPr>
          <p:spPr bwMode="auto">
            <a:xfrm>
              <a:off x="4135438" y="2871788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73" name="Rectangle 21"/>
            <p:cNvSpPr>
              <a:spLocks noChangeArrowheads="1"/>
            </p:cNvSpPr>
            <p:nvPr/>
          </p:nvSpPr>
          <p:spPr bwMode="auto">
            <a:xfrm>
              <a:off x="4135438" y="2914651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74" name="Rectangle 22"/>
            <p:cNvSpPr>
              <a:spLocks noChangeArrowheads="1"/>
            </p:cNvSpPr>
            <p:nvPr/>
          </p:nvSpPr>
          <p:spPr bwMode="auto">
            <a:xfrm>
              <a:off x="4135438" y="2952751"/>
              <a:ext cx="22225" cy="23813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75" name="Rectangle 23"/>
            <p:cNvSpPr>
              <a:spLocks noChangeArrowheads="1"/>
            </p:cNvSpPr>
            <p:nvPr/>
          </p:nvSpPr>
          <p:spPr bwMode="auto">
            <a:xfrm>
              <a:off x="4135438" y="2995613"/>
              <a:ext cx="22225" cy="23813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4447721" y="4031508"/>
            <a:ext cx="352139" cy="422173"/>
            <a:chOff x="5549900" y="5503760"/>
            <a:chExt cx="566738" cy="679450"/>
          </a:xfrm>
          <a:solidFill>
            <a:schemeClr val="accent4"/>
          </a:solidFill>
        </p:grpSpPr>
        <p:sp>
          <p:nvSpPr>
            <p:cNvPr id="177" name="Freeform 31"/>
            <p:cNvSpPr>
              <a:spLocks noEditPoints="1"/>
            </p:cNvSpPr>
            <p:nvPr/>
          </p:nvSpPr>
          <p:spPr bwMode="auto">
            <a:xfrm>
              <a:off x="5792788" y="5772048"/>
              <a:ext cx="233363" cy="15875"/>
            </a:xfrm>
            <a:custGeom>
              <a:avLst/>
              <a:gdLst>
                <a:gd name="T0" fmla="*/ 69 w 72"/>
                <a:gd name="T1" fmla="*/ 5 h 5"/>
                <a:gd name="T2" fmla="*/ 2 w 72"/>
                <a:gd name="T3" fmla="*/ 5 h 5"/>
                <a:gd name="T4" fmla="*/ 0 w 72"/>
                <a:gd name="T5" fmla="*/ 2 h 5"/>
                <a:gd name="T6" fmla="*/ 2 w 72"/>
                <a:gd name="T7" fmla="*/ 0 h 5"/>
                <a:gd name="T8" fmla="*/ 69 w 72"/>
                <a:gd name="T9" fmla="*/ 0 h 5"/>
                <a:gd name="T10" fmla="*/ 72 w 72"/>
                <a:gd name="T11" fmla="*/ 2 h 5"/>
                <a:gd name="T12" fmla="*/ 69 w 72"/>
                <a:gd name="T13" fmla="*/ 5 h 5"/>
                <a:gd name="T14" fmla="*/ 69 w 72"/>
                <a:gd name="T15" fmla="*/ 5 h 5"/>
                <a:gd name="T16" fmla="*/ 69 w 72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5">
                  <a:moveTo>
                    <a:pt x="69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1"/>
                    <a:pt x="72" y="2"/>
                  </a:cubicBezTo>
                  <a:cubicBezTo>
                    <a:pt x="72" y="4"/>
                    <a:pt x="71" y="5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grpFill/>
            <a:ln w="0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78" name="Freeform 32"/>
            <p:cNvSpPr>
              <a:spLocks noEditPoints="1"/>
            </p:cNvSpPr>
            <p:nvPr/>
          </p:nvSpPr>
          <p:spPr bwMode="auto">
            <a:xfrm>
              <a:off x="5792788" y="5954610"/>
              <a:ext cx="233363" cy="19050"/>
            </a:xfrm>
            <a:custGeom>
              <a:avLst/>
              <a:gdLst>
                <a:gd name="T0" fmla="*/ 69 w 72"/>
                <a:gd name="T1" fmla="*/ 6 h 6"/>
                <a:gd name="T2" fmla="*/ 2 w 72"/>
                <a:gd name="T3" fmla="*/ 6 h 6"/>
                <a:gd name="T4" fmla="*/ 0 w 72"/>
                <a:gd name="T5" fmla="*/ 3 h 6"/>
                <a:gd name="T6" fmla="*/ 2 w 72"/>
                <a:gd name="T7" fmla="*/ 0 h 6"/>
                <a:gd name="T8" fmla="*/ 69 w 72"/>
                <a:gd name="T9" fmla="*/ 0 h 6"/>
                <a:gd name="T10" fmla="*/ 72 w 72"/>
                <a:gd name="T11" fmla="*/ 3 h 6"/>
                <a:gd name="T12" fmla="*/ 69 w 72"/>
                <a:gd name="T13" fmla="*/ 6 h 6"/>
                <a:gd name="T14" fmla="*/ 69 w 72"/>
                <a:gd name="T15" fmla="*/ 6 h 6"/>
                <a:gd name="T16" fmla="*/ 69 w 72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">
                  <a:moveTo>
                    <a:pt x="69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2"/>
                    <a:pt x="72" y="3"/>
                  </a:cubicBezTo>
                  <a:cubicBezTo>
                    <a:pt x="72" y="4"/>
                    <a:pt x="71" y="6"/>
                    <a:pt x="69" y="6"/>
                  </a:cubicBezTo>
                  <a:close/>
                  <a:moveTo>
                    <a:pt x="69" y="6"/>
                  </a:moveTo>
                  <a:cubicBezTo>
                    <a:pt x="69" y="6"/>
                    <a:pt x="69" y="6"/>
                    <a:pt x="69" y="6"/>
                  </a:cubicBezTo>
                </a:path>
              </a:pathLst>
            </a:custGeom>
            <a:grpFill/>
            <a:ln w="0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179" name="Freeform 33"/>
            <p:cNvSpPr>
              <a:spLocks noEditPoints="1"/>
            </p:cNvSpPr>
            <p:nvPr/>
          </p:nvSpPr>
          <p:spPr bwMode="auto">
            <a:xfrm>
              <a:off x="5549900" y="5503760"/>
              <a:ext cx="566738" cy="679450"/>
            </a:xfrm>
            <a:custGeom>
              <a:avLst/>
              <a:gdLst>
                <a:gd name="T0" fmla="*/ 143 w 175"/>
                <a:gd name="T1" fmla="*/ 15 h 208"/>
                <a:gd name="T2" fmla="*/ 140 w 175"/>
                <a:gd name="T3" fmla="*/ 0 h 208"/>
                <a:gd name="T4" fmla="*/ 137 w 175"/>
                <a:gd name="T5" fmla="*/ 15 h 208"/>
                <a:gd name="T6" fmla="*/ 126 w 175"/>
                <a:gd name="T7" fmla="*/ 4 h 208"/>
                <a:gd name="T8" fmla="*/ 119 w 175"/>
                <a:gd name="T9" fmla="*/ 4 h 208"/>
                <a:gd name="T10" fmla="*/ 108 w 175"/>
                <a:gd name="T11" fmla="*/ 15 h 208"/>
                <a:gd name="T12" fmla="*/ 105 w 175"/>
                <a:gd name="T13" fmla="*/ 0 h 208"/>
                <a:gd name="T14" fmla="*/ 102 w 175"/>
                <a:gd name="T15" fmla="*/ 15 h 208"/>
                <a:gd name="T16" fmla="*/ 91 w 175"/>
                <a:gd name="T17" fmla="*/ 4 h 208"/>
                <a:gd name="T18" fmla="*/ 84 w 175"/>
                <a:gd name="T19" fmla="*/ 4 h 208"/>
                <a:gd name="T20" fmla="*/ 73 w 175"/>
                <a:gd name="T21" fmla="*/ 15 h 208"/>
                <a:gd name="T22" fmla="*/ 70 w 175"/>
                <a:gd name="T23" fmla="*/ 0 h 208"/>
                <a:gd name="T24" fmla="*/ 67 w 175"/>
                <a:gd name="T25" fmla="*/ 15 h 208"/>
                <a:gd name="T26" fmla="*/ 55 w 175"/>
                <a:gd name="T27" fmla="*/ 4 h 208"/>
                <a:gd name="T28" fmla="*/ 49 w 175"/>
                <a:gd name="T29" fmla="*/ 4 h 208"/>
                <a:gd name="T30" fmla="*/ 38 w 175"/>
                <a:gd name="T31" fmla="*/ 15 h 208"/>
                <a:gd name="T32" fmla="*/ 35 w 175"/>
                <a:gd name="T33" fmla="*/ 0 h 208"/>
                <a:gd name="T34" fmla="*/ 31 w 175"/>
                <a:gd name="T35" fmla="*/ 15 h 208"/>
                <a:gd name="T36" fmla="*/ 0 w 175"/>
                <a:gd name="T37" fmla="*/ 44 h 208"/>
                <a:gd name="T38" fmla="*/ 29 w 175"/>
                <a:gd name="T39" fmla="*/ 208 h 208"/>
                <a:gd name="T40" fmla="*/ 175 w 175"/>
                <a:gd name="T41" fmla="*/ 180 h 208"/>
                <a:gd name="T42" fmla="*/ 146 w 175"/>
                <a:gd name="T43" fmla="*/ 15 h 208"/>
                <a:gd name="T44" fmla="*/ 146 w 175"/>
                <a:gd name="T45" fmla="*/ 202 h 208"/>
                <a:gd name="T46" fmla="*/ 6 w 175"/>
                <a:gd name="T47" fmla="*/ 180 h 208"/>
                <a:gd name="T48" fmla="*/ 29 w 175"/>
                <a:gd name="T49" fmla="*/ 22 h 208"/>
                <a:gd name="T50" fmla="*/ 31 w 175"/>
                <a:gd name="T51" fmla="*/ 31 h 208"/>
                <a:gd name="T52" fmla="*/ 38 w 175"/>
                <a:gd name="T53" fmla="*/ 31 h 208"/>
                <a:gd name="T54" fmla="*/ 49 w 175"/>
                <a:gd name="T55" fmla="*/ 22 h 208"/>
                <a:gd name="T56" fmla="*/ 52 w 175"/>
                <a:gd name="T57" fmla="*/ 34 h 208"/>
                <a:gd name="T58" fmla="*/ 55 w 175"/>
                <a:gd name="T59" fmla="*/ 22 h 208"/>
                <a:gd name="T60" fmla="*/ 67 w 175"/>
                <a:gd name="T61" fmla="*/ 31 h 208"/>
                <a:gd name="T62" fmla="*/ 73 w 175"/>
                <a:gd name="T63" fmla="*/ 31 h 208"/>
                <a:gd name="T64" fmla="*/ 84 w 175"/>
                <a:gd name="T65" fmla="*/ 22 h 208"/>
                <a:gd name="T66" fmla="*/ 87 w 175"/>
                <a:gd name="T67" fmla="*/ 34 h 208"/>
                <a:gd name="T68" fmla="*/ 91 w 175"/>
                <a:gd name="T69" fmla="*/ 22 h 208"/>
                <a:gd name="T70" fmla="*/ 102 w 175"/>
                <a:gd name="T71" fmla="*/ 31 h 208"/>
                <a:gd name="T72" fmla="*/ 108 w 175"/>
                <a:gd name="T73" fmla="*/ 31 h 208"/>
                <a:gd name="T74" fmla="*/ 119 w 175"/>
                <a:gd name="T75" fmla="*/ 22 h 208"/>
                <a:gd name="T76" fmla="*/ 123 w 175"/>
                <a:gd name="T77" fmla="*/ 34 h 208"/>
                <a:gd name="T78" fmla="*/ 126 w 175"/>
                <a:gd name="T79" fmla="*/ 22 h 208"/>
                <a:gd name="T80" fmla="*/ 137 w 175"/>
                <a:gd name="T81" fmla="*/ 31 h 208"/>
                <a:gd name="T82" fmla="*/ 143 w 175"/>
                <a:gd name="T83" fmla="*/ 31 h 208"/>
                <a:gd name="T84" fmla="*/ 146 w 175"/>
                <a:gd name="T85" fmla="*/ 22 h 208"/>
                <a:gd name="T86" fmla="*/ 168 w 175"/>
                <a:gd name="T87" fmla="*/ 180 h 208"/>
                <a:gd name="T88" fmla="*/ 44 w 175"/>
                <a:gd name="T89" fmla="*/ 97 h 208"/>
                <a:gd name="T90" fmla="*/ 41 w 175"/>
                <a:gd name="T91" fmla="*/ 99 h 208"/>
                <a:gd name="T92" fmla="*/ 26 w 175"/>
                <a:gd name="T93" fmla="*/ 89 h 208"/>
                <a:gd name="T94" fmla="*/ 30 w 175"/>
                <a:gd name="T95" fmla="*/ 84 h 208"/>
                <a:gd name="T96" fmla="*/ 54 w 175"/>
                <a:gd name="T97" fmla="*/ 69 h 208"/>
                <a:gd name="T98" fmla="*/ 60 w 175"/>
                <a:gd name="T99" fmla="*/ 72 h 208"/>
                <a:gd name="T100" fmla="*/ 44 w 175"/>
                <a:gd name="T101" fmla="*/ 154 h 208"/>
                <a:gd name="T102" fmla="*/ 41 w 175"/>
                <a:gd name="T103" fmla="*/ 156 h 208"/>
                <a:gd name="T104" fmla="*/ 26 w 175"/>
                <a:gd name="T105" fmla="*/ 146 h 208"/>
                <a:gd name="T106" fmla="*/ 30 w 175"/>
                <a:gd name="T107" fmla="*/ 140 h 208"/>
                <a:gd name="T108" fmla="*/ 54 w 175"/>
                <a:gd name="T109" fmla="*/ 125 h 208"/>
                <a:gd name="T110" fmla="*/ 60 w 175"/>
                <a:gd name="T111" fmla="*/ 129 h 208"/>
                <a:gd name="T112" fmla="*/ 60 w 175"/>
                <a:gd name="T113" fmla="*/ 12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5" h="208">
                  <a:moveTo>
                    <a:pt x="146" y="15"/>
                  </a:moveTo>
                  <a:cubicBezTo>
                    <a:pt x="143" y="15"/>
                    <a:pt x="143" y="15"/>
                    <a:pt x="143" y="15"/>
                  </a:cubicBezTo>
                  <a:cubicBezTo>
                    <a:pt x="143" y="4"/>
                    <a:pt x="143" y="4"/>
                    <a:pt x="143" y="4"/>
                  </a:cubicBezTo>
                  <a:cubicBezTo>
                    <a:pt x="143" y="2"/>
                    <a:pt x="142" y="0"/>
                    <a:pt x="140" y="0"/>
                  </a:cubicBezTo>
                  <a:cubicBezTo>
                    <a:pt x="138" y="0"/>
                    <a:pt x="137" y="2"/>
                    <a:pt x="137" y="4"/>
                  </a:cubicBezTo>
                  <a:cubicBezTo>
                    <a:pt x="137" y="15"/>
                    <a:pt x="137" y="15"/>
                    <a:pt x="137" y="15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6" y="2"/>
                    <a:pt x="124" y="0"/>
                    <a:pt x="123" y="0"/>
                  </a:cubicBezTo>
                  <a:cubicBezTo>
                    <a:pt x="121" y="0"/>
                    <a:pt x="119" y="2"/>
                    <a:pt x="119" y="4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8" y="2"/>
                    <a:pt x="107" y="0"/>
                    <a:pt x="105" y="0"/>
                  </a:cubicBezTo>
                  <a:cubicBezTo>
                    <a:pt x="103" y="0"/>
                    <a:pt x="102" y="2"/>
                    <a:pt x="102" y="4"/>
                  </a:cubicBezTo>
                  <a:cubicBezTo>
                    <a:pt x="102" y="15"/>
                    <a:pt x="102" y="15"/>
                    <a:pt x="102" y="1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1" y="2"/>
                    <a:pt x="89" y="0"/>
                    <a:pt x="87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3" y="2"/>
                    <a:pt x="72" y="0"/>
                    <a:pt x="70" y="0"/>
                  </a:cubicBezTo>
                  <a:cubicBezTo>
                    <a:pt x="68" y="0"/>
                    <a:pt x="67" y="2"/>
                    <a:pt x="67" y="4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2"/>
                    <a:pt x="54" y="0"/>
                    <a:pt x="52" y="0"/>
                  </a:cubicBezTo>
                  <a:cubicBezTo>
                    <a:pt x="50" y="0"/>
                    <a:pt x="49" y="2"/>
                    <a:pt x="49" y="4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13" y="15"/>
                    <a:pt x="0" y="28"/>
                    <a:pt x="0" y="44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5"/>
                    <a:pt x="13" y="208"/>
                    <a:pt x="29" y="208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62" y="208"/>
                    <a:pt x="175" y="195"/>
                    <a:pt x="175" y="180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5" y="28"/>
                    <a:pt x="162" y="15"/>
                    <a:pt x="146" y="15"/>
                  </a:cubicBezTo>
                  <a:close/>
                  <a:moveTo>
                    <a:pt x="168" y="180"/>
                  </a:moveTo>
                  <a:cubicBezTo>
                    <a:pt x="168" y="192"/>
                    <a:pt x="158" y="202"/>
                    <a:pt x="146" y="202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16" y="202"/>
                    <a:pt x="6" y="192"/>
                    <a:pt x="6" y="180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32"/>
                    <a:pt x="16" y="22"/>
                    <a:pt x="29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3"/>
                    <a:pt x="33" y="34"/>
                    <a:pt x="35" y="34"/>
                  </a:cubicBezTo>
                  <a:cubicBezTo>
                    <a:pt x="36" y="34"/>
                    <a:pt x="38" y="33"/>
                    <a:pt x="38" y="3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3"/>
                    <a:pt x="50" y="34"/>
                    <a:pt x="52" y="34"/>
                  </a:cubicBezTo>
                  <a:cubicBezTo>
                    <a:pt x="54" y="34"/>
                    <a:pt x="55" y="33"/>
                    <a:pt x="55" y="31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7" y="33"/>
                    <a:pt x="68" y="34"/>
                    <a:pt x="70" y="34"/>
                  </a:cubicBezTo>
                  <a:cubicBezTo>
                    <a:pt x="72" y="34"/>
                    <a:pt x="73" y="33"/>
                    <a:pt x="73" y="31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4" y="33"/>
                    <a:pt x="86" y="34"/>
                    <a:pt x="87" y="34"/>
                  </a:cubicBezTo>
                  <a:cubicBezTo>
                    <a:pt x="89" y="34"/>
                    <a:pt x="91" y="33"/>
                    <a:pt x="91" y="3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102" y="22"/>
                    <a:pt x="102" y="22"/>
                    <a:pt x="102" y="22"/>
                  </a:cubicBezTo>
                  <a:cubicBezTo>
                    <a:pt x="102" y="31"/>
                    <a:pt x="102" y="31"/>
                    <a:pt x="102" y="31"/>
                  </a:cubicBezTo>
                  <a:cubicBezTo>
                    <a:pt x="102" y="33"/>
                    <a:pt x="103" y="34"/>
                    <a:pt x="105" y="34"/>
                  </a:cubicBezTo>
                  <a:cubicBezTo>
                    <a:pt x="107" y="34"/>
                    <a:pt x="108" y="33"/>
                    <a:pt x="108" y="3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9" y="33"/>
                    <a:pt x="121" y="34"/>
                    <a:pt x="123" y="34"/>
                  </a:cubicBezTo>
                  <a:cubicBezTo>
                    <a:pt x="124" y="34"/>
                    <a:pt x="126" y="33"/>
                    <a:pt x="126" y="31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7" y="33"/>
                    <a:pt x="138" y="34"/>
                    <a:pt x="140" y="34"/>
                  </a:cubicBezTo>
                  <a:cubicBezTo>
                    <a:pt x="142" y="34"/>
                    <a:pt x="143" y="33"/>
                    <a:pt x="143" y="31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58" y="22"/>
                    <a:pt x="168" y="32"/>
                    <a:pt x="168" y="44"/>
                  </a:cubicBezTo>
                  <a:lnTo>
                    <a:pt x="168" y="180"/>
                  </a:lnTo>
                  <a:close/>
                  <a:moveTo>
                    <a:pt x="60" y="72"/>
                  </a:moveTo>
                  <a:cubicBezTo>
                    <a:pt x="44" y="97"/>
                    <a:pt x="44" y="97"/>
                    <a:pt x="44" y="97"/>
                  </a:cubicBezTo>
                  <a:cubicBezTo>
                    <a:pt x="43" y="98"/>
                    <a:pt x="43" y="98"/>
                    <a:pt x="42" y="99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40" y="99"/>
                    <a:pt x="40" y="99"/>
                    <a:pt x="39" y="98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5" y="88"/>
                    <a:pt x="24" y="86"/>
                    <a:pt x="25" y="84"/>
                  </a:cubicBezTo>
                  <a:cubicBezTo>
                    <a:pt x="26" y="83"/>
                    <a:pt x="28" y="83"/>
                    <a:pt x="30" y="84"/>
                  </a:cubicBezTo>
                  <a:cubicBezTo>
                    <a:pt x="40" y="91"/>
                    <a:pt x="40" y="91"/>
                    <a:pt x="40" y="91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55" y="67"/>
                    <a:pt x="57" y="67"/>
                    <a:pt x="59" y="68"/>
                  </a:cubicBezTo>
                  <a:cubicBezTo>
                    <a:pt x="60" y="69"/>
                    <a:pt x="60" y="71"/>
                    <a:pt x="60" y="72"/>
                  </a:cubicBezTo>
                  <a:close/>
                  <a:moveTo>
                    <a:pt x="60" y="129"/>
                  </a:moveTo>
                  <a:cubicBezTo>
                    <a:pt x="44" y="154"/>
                    <a:pt x="44" y="154"/>
                    <a:pt x="44" y="154"/>
                  </a:cubicBezTo>
                  <a:cubicBezTo>
                    <a:pt x="43" y="155"/>
                    <a:pt x="43" y="155"/>
                    <a:pt x="42" y="155"/>
                  </a:cubicBezTo>
                  <a:cubicBezTo>
                    <a:pt x="41" y="155"/>
                    <a:pt x="41" y="156"/>
                    <a:pt x="41" y="156"/>
                  </a:cubicBezTo>
                  <a:cubicBezTo>
                    <a:pt x="40" y="156"/>
                    <a:pt x="40" y="155"/>
                    <a:pt x="39" y="155"/>
                  </a:cubicBezTo>
                  <a:cubicBezTo>
                    <a:pt x="26" y="146"/>
                    <a:pt x="26" y="146"/>
                    <a:pt x="26" y="146"/>
                  </a:cubicBezTo>
                  <a:cubicBezTo>
                    <a:pt x="25" y="145"/>
                    <a:pt x="24" y="143"/>
                    <a:pt x="25" y="141"/>
                  </a:cubicBezTo>
                  <a:cubicBezTo>
                    <a:pt x="26" y="140"/>
                    <a:pt x="28" y="139"/>
                    <a:pt x="30" y="140"/>
                  </a:cubicBezTo>
                  <a:cubicBezTo>
                    <a:pt x="40" y="148"/>
                    <a:pt x="40" y="148"/>
                    <a:pt x="40" y="148"/>
                  </a:cubicBezTo>
                  <a:cubicBezTo>
                    <a:pt x="54" y="125"/>
                    <a:pt x="54" y="125"/>
                    <a:pt x="54" y="125"/>
                  </a:cubicBezTo>
                  <a:cubicBezTo>
                    <a:pt x="55" y="124"/>
                    <a:pt x="57" y="123"/>
                    <a:pt x="59" y="124"/>
                  </a:cubicBezTo>
                  <a:cubicBezTo>
                    <a:pt x="60" y="125"/>
                    <a:pt x="60" y="127"/>
                    <a:pt x="60" y="129"/>
                  </a:cubicBezTo>
                  <a:close/>
                  <a:moveTo>
                    <a:pt x="60" y="129"/>
                  </a:moveTo>
                  <a:cubicBezTo>
                    <a:pt x="60" y="129"/>
                    <a:pt x="60" y="129"/>
                    <a:pt x="60" y="129"/>
                  </a:cubicBezTo>
                </a:path>
              </a:pathLst>
            </a:custGeom>
            <a:grpFill/>
            <a:ln w="0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sp>
        <p:nvSpPr>
          <p:cNvPr id="66" name="TextBox 139"/>
          <p:cNvSpPr txBox="1"/>
          <p:nvPr/>
        </p:nvSpPr>
        <p:spPr>
          <a:xfrm>
            <a:off x="5738252" y="6190463"/>
            <a:ext cx="2594379" cy="422001"/>
          </a:xfrm>
          <a:prstGeom prst="rect">
            <a:avLst/>
          </a:prstGeom>
          <a:noFill/>
        </p:spPr>
        <p:txBody>
          <a:bodyPr wrap="square" lIns="75018" tIns="37509" rIns="75018" bIns="37509" rtlCol="0">
            <a:noAutofit/>
          </a:bodyPr>
          <a:lstStyle/>
          <a:p>
            <a:r>
              <a:rPr lang="en-US" sz="1800" dirty="0" err="1" smtClean="0">
                <a:solidFill>
                  <a:schemeClr val="bg2">
                    <a:lumMod val="50000"/>
                  </a:schemeClr>
                </a:solidFill>
              </a:rPr>
              <a:t>Aprendizaje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2">
                    <a:lumMod val="50000"/>
                  </a:schemeClr>
                </a:solidFill>
              </a:rPr>
              <a:t>hacia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 la </a:t>
            </a:r>
            <a:r>
              <a:rPr lang="en-US" sz="1800" dirty="0" err="1" smtClean="0">
                <a:solidFill>
                  <a:schemeClr val="bg2">
                    <a:lumMod val="50000"/>
                  </a:schemeClr>
                </a:solidFill>
              </a:rPr>
              <a:t>sostenibilidad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7" name="Oval 118"/>
          <p:cNvSpPr/>
          <p:nvPr/>
        </p:nvSpPr>
        <p:spPr>
          <a:xfrm>
            <a:off x="2721662" y="4767328"/>
            <a:ext cx="282149" cy="29004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18" tIns="37509" rIns="75018" bIns="37509" rtlCol="0" anchor="ctr">
            <a:normAutofit fontScale="70000" lnSpcReduction="20000"/>
          </a:bodyPr>
          <a:lstStyle/>
          <a:p>
            <a:pPr algn="ctr"/>
            <a:endParaRPr lang="en-US" sz="1425"/>
          </a:p>
        </p:txBody>
      </p:sp>
      <p:cxnSp>
        <p:nvCxnSpPr>
          <p:cNvPr id="68" name="Straight Connector 137"/>
          <p:cNvCxnSpPr/>
          <p:nvPr/>
        </p:nvCxnSpPr>
        <p:spPr>
          <a:xfrm>
            <a:off x="2896507" y="5072700"/>
            <a:ext cx="486674" cy="10038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138"/>
          <p:cNvCxnSpPr/>
          <p:nvPr/>
        </p:nvCxnSpPr>
        <p:spPr>
          <a:xfrm>
            <a:off x="3359977" y="6084073"/>
            <a:ext cx="2040698" cy="222534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259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decel="41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3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5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7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128" grpId="0"/>
      <p:bldP spid="129" grpId="0"/>
      <p:bldP spid="132" grpId="0"/>
      <p:bldP spid="136" grpId="0"/>
      <p:bldP spid="140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692945" y="1258855"/>
            <a:ext cx="3564731" cy="4650914"/>
          </a:xfrm>
          <a:prstGeom prst="roundRect">
            <a:avLst>
              <a:gd name="adj" fmla="val 304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4" name="Rounded Rectangle 3"/>
          <p:cNvSpPr/>
          <p:nvPr/>
        </p:nvSpPr>
        <p:spPr>
          <a:xfrm>
            <a:off x="800101" y="1487457"/>
            <a:ext cx="3350419" cy="4336256"/>
          </a:xfrm>
          <a:prstGeom prst="roundRect">
            <a:avLst>
              <a:gd name="adj" fmla="val 8991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79" name="Rounded Rectangle 78"/>
          <p:cNvSpPr/>
          <p:nvPr/>
        </p:nvSpPr>
        <p:spPr>
          <a:xfrm>
            <a:off x="3064668" y="1844644"/>
            <a:ext cx="685800" cy="685800"/>
          </a:xfrm>
          <a:prstGeom prst="roundRect">
            <a:avLst>
              <a:gd name="adj" fmla="val 25658"/>
            </a:avLst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80" name="Rounded Rectangle 79"/>
          <p:cNvSpPr/>
          <p:nvPr/>
        </p:nvSpPr>
        <p:spPr>
          <a:xfrm>
            <a:off x="3064668" y="2741184"/>
            <a:ext cx="685800" cy="685800"/>
          </a:xfrm>
          <a:prstGeom prst="roundRect">
            <a:avLst>
              <a:gd name="adj" fmla="val 25658"/>
            </a:avLst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81" name="Rounded Rectangle 80"/>
          <p:cNvSpPr/>
          <p:nvPr/>
        </p:nvSpPr>
        <p:spPr>
          <a:xfrm>
            <a:off x="3064668" y="3637724"/>
            <a:ext cx="685800" cy="685800"/>
          </a:xfrm>
          <a:prstGeom prst="roundRect">
            <a:avLst>
              <a:gd name="adj" fmla="val 25658"/>
            </a:avLst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82" name="Rounded Rectangle 81"/>
          <p:cNvSpPr/>
          <p:nvPr/>
        </p:nvSpPr>
        <p:spPr>
          <a:xfrm>
            <a:off x="3064668" y="4534265"/>
            <a:ext cx="685800" cy="685800"/>
          </a:xfrm>
          <a:prstGeom prst="roundRect">
            <a:avLst>
              <a:gd name="adj" fmla="val 25658"/>
            </a:avLst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 dirty="0"/>
          </a:p>
        </p:txBody>
      </p:sp>
      <p:sp>
        <p:nvSpPr>
          <p:cNvPr id="6" name="TextBox 5"/>
          <p:cNvSpPr txBox="1"/>
          <p:nvPr/>
        </p:nvSpPr>
        <p:spPr>
          <a:xfrm>
            <a:off x="949627" y="2442204"/>
            <a:ext cx="1935956" cy="57708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 fontScale="55000" lnSpcReduction="20000"/>
          </a:bodyPr>
          <a:lstStyle/>
          <a:p>
            <a:pPr algn="ctr"/>
            <a:r>
              <a:rPr lang="en-US" sz="33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Área</a:t>
            </a:r>
            <a:r>
              <a:rPr lang="en-US" sz="3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33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ciencias</a:t>
            </a:r>
            <a:endParaRPr lang="en-US" sz="3300" b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9738" y="4046401"/>
            <a:ext cx="1935956" cy="57708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 fontScale="55000" lnSpcReduction="20000"/>
          </a:bodyPr>
          <a:lstStyle/>
          <a:p>
            <a:pPr algn="ctr"/>
            <a:r>
              <a:rPr lang="en-US" sz="33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Área</a:t>
            </a:r>
            <a:r>
              <a:rPr lang="en-US" sz="3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33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humanidades</a:t>
            </a:r>
            <a:endParaRPr lang="en-US" sz="3300" b="1" dirty="0">
              <a:solidFill>
                <a:schemeClr val="accent3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1783081" y="887068"/>
            <a:ext cx="1336136" cy="670957"/>
          </a:xfrm>
          <a:custGeom>
            <a:avLst/>
            <a:gdLst>
              <a:gd name="connsiteX0" fmla="*/ 1314148 w 2621952"/>
              <a:gd name="connsiteY0" fmla="*/ 0 h 1316645"/>
              <a:gd name="connsiteX1" fmla="*/ 2014236 w 2621952"/>
              <a:gd name="connsiteY1" fmla="*/ 561975 h 1316645"/>
              <a:gd name="connsiteX2" fmla="*/ 2012305 w 2621952"/>
              <a:gd name="connsiteY2" fmla="*/ 577354 h 1316645"/>
              <a:gd name="connsiteX3" fmla="*/ 2091035 w 2621952"/>
              <a:gd name="connsiteY3" fmla="*/ 600200 h 1316645"/>
              <a:gd name="connsiteX4" fmla="*/ 2621070 w 2621952"/>
              <a:gd name="connsiteY4" fmla="*/ 1299186 h 1316645"/>
              <a:gd name="connsiteX5" fmla="*/ 2621952 w 2621952"/>
              <a:gd name="connsiteY5" fmla="*/ 1316645 h 1316645"/>
              <a:gd name="connsiteX6" fmla="*/ 0 w 2621952"/>
              <a:gd name="connsiteY6" fmla="*/ 1316645 h 1316645"/>
              <a:gd name="connsiteX7" fmla="*/ 881 w 2621952"/>
              <a:gd name="connsiteY7" fmla="*/ 1299186 h 1316645"/>
              <a:gd name="connsiteX8" fmla="*/ 530916 w 2621952"/>
              <a:gd name="connsiteY8" fmla="*/ 600200 h 1316645"/>
              <a:gd name="connsiteX9" fmla="*/ 615769 w 2621952"/>
              <a:gd name="connsiteY9" fmla="*/ 575577 h 1316645"/>
              <a:gd name="connsiteX10" fmla="*/ 614060 w 2621952"/>
              <a:gd name="connsiteY10" fmla="*/ 561975 h 1316645"/>
              <a:gd name="connsiteX11" fmla="*/ 1314148 w 2621952"/>
              <a:gd name="connsiteY11" fmla="*/ 0 h 1316645"/>
              <a:gd name="connsiteX12" fmla="*/ 1310976 w 2621952"/>
              <a:gd name="connsiteY12" fmla="*/ 82444 h 1316645"/>
              <a:gd name="connsiteX13" fmla="*/ 1010938 w 2621952"/>
              <a:gd name="connsiteY13" fmla="*/ 382482 h 1316645"/>
              <a:gd name="connsiteX14" fmla="*/ 1310976 w 2621952"/>
              <a:gd name="connsiteY14" fmla="*/ 682520 h 1316645"/>
              <a:gd name="connsiteX15" fmla="*/ 1611014 w 2621952"/>
              <a:gd name="connsiteY15" fmla="*/ 382482 h 1316645"/>
              <a:gd name="connsiteX16" fmla="*/ 1310976 w 2621952"/>
              <a:gd name="connsiteY16" fmla="*/ 82444 h 131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621952" h="1316645">
                <a:moveTo>
                  <a:pt x="1314148" y="0"/>
                </a:moveTo>
                <a:cubicBezTo>
                  <a:pt x="1700796" y="0"/>
                  <a:pt x="2014236" y="251605"/>
                  <a:pt x="2014236" y="561975"/>
                </a:cubicBezTo>
                <a:lnTo>
                  <a:pt x="2012305" y="577354"/>
                </a:lnTo>
                <a:lnTo>
                  <a:pt x="2091035" y="600200"/>
                </a:lnTo>
                <a:cubicBezTo>
                  <a:pt x="2378434" y="713528"/>
                  <a:pt x="2588662" y="980073"/>
                  <a:pt x="2621070" y="1299186"/>
                </a:cubicBezTo>
                <a:lnTo>
                  <a:pt x="2621952" y="1316645"/>
                </a:lnTo>
                <a:lnTo>
                  <a:pt x="0" y="1316645"/>
                </a:lnTo>
                <a:lnTo>
                  <a:pt x="881" y="1299186"/>
                </a:lnTo>
                <a:cubicBezTo>
                  <a:pt x="33289" y="980073"/>
                  <a:pt x="243517" y="713528"/>
                  <a:pt x="530916" y="600200"/>
                </a:cubicBezTo>
                <a:lnTo>
                  <a:pt x="615769" y="575577"/>
                </a:lnTo>
                <a:lnTo>
                  <a:pt x="614060" y="561975"/>
                </a:lnTo>
                <a:cubicBezTo>
                  <a:pt x="614060" y="251605"/>
                  <a:pt x="927500" y="0"/>
                  <a:pt x="1314148" y="0"/>
                </a:cubicBezTo>
                <a:close/>
                <a:moveTo>
                  <a:pt x="1310976" y="82444"/>
                </a:moveTo>
                <a:cubicBezTo>
                  <a:pt x="1145270" y="82444"/>
                  <a:pt x="1010938" y="216776"/>
                  <a:pt x="1010938" y="382482"/>
                </a:cubicBezTo>
                <a:cubicBezTo>
                  <a:pt x="1010938" y="548188"/>
                  <a:pt x="1145270" y="682520"/>
                  <a:pt x="1310976" y="682520"/>
                </a:cubicBezTo>
                <a:cubicBezTo>
                  <a:pt x="1476682" y="682520"/>
                  <a:pt x="1611014" y="548188"/>
                  <a:pt x="1611014" y="382482"/>
                </a:cubicBezTo>
                <a:cubicBezTo>
                  <a:pt x="1611014" y="216776"/>
                  <a:pt x="1476682" y="82444"/>
                  <a:pt x="1310976" y="824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25400" dir="5400000" algn="t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88" name="TextBox 87"/>
          <p:cNvSpPr txBox="1"/>
          <p:nvPr/>
        </p:nvSpPr>
        <p:spPr>
          <a:xfrm>
            <a:off x="5376148" y="1783903"/>
            <a:ext cx="3484517" cy="590532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r>
              <a:rPr lang="en-US" sz="1425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Comunicación Oral</a:t>
            </a:r>
          </a:p>
          <a:p>
            <a:r>
              <a:rPr lang="en-US" sz="1425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Comunicación </a:t>
            </a:r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escrita</a:t>
            </a:r>
            <a:endParaRPr lang="en-US" sz="1425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76148" y="2686097"/>
            <a:ext cx="3393281" cy="72712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Pensamiento</a:t>
            </a:r>
            <a:r>
              <a:rPr lang="en-US" sz="1425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crítico</a:t>
            </a:r>
            <a:endParaRPr lang="en-US" sz="1425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Ciudadanía</a:t>
            </a:r>
            <a:endParaRPr lang="en-US" sz="1425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376148" y="3563165"/>
            <a:ext cx="3393281" cy="72712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Razonamiento</a:t>
            </a:r>
            <a:r>
              <a:rPr lang="en-US" sz="1425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cuantitativo</a:t>
            </a:r>
            <a:endParaRPr lang="en-US" sz="1425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Pensamiento</a:t>
            </a:r>
            <a:r>
              <a:rPr lang="en-US" sz="1425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innovador</a:t>
            </a:r>
            <a:r>
              <a:rPr lang="en-US" sz="1425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sz="1425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453190" y="4577809"/>
            <a:ext cx="3393281" cy="383029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r>
              <a:rPr lang="en-US" sz="1425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Ciudadanía</a:t>
            </a:r>
            <a:endParaRPr lang="en-US" sz="1425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Freeform 7"/>
          <p:cNvSpPr>
            <a:spLocks noEditPoints="1"/>
          </p:cNvSpPr>
          <p:nvPr/>
        </p:nvSpPr>
        <p:spPr bwMode="auto">
          <a:xfrm rot="16200000">
            <a:off x="3532824" y="1640740"/>
            <a:ext cx="767849" cy="930278"/>
          </a:xfrm>
          <a:custGeom>
            <a:avLst/>
            <a:gdLst>
              <a:gd name="T0" fmla="*/ 607 w 619"/>
              <a:gd name="T1" fmla="*/ 374 h 742"/>
              <a:gd name="T2" fmla="*/ 521 w 619"/>
              <a:gd name="T3" fmla="*/ 289 h 742"/>
              <a:gd name="T4" fmla="*/ 502 w 619"/>
              <a:gd name="T5" fmla="*/ 278 h 742"/>
              <a:gd name="T6" fmla="*/ 442 w 619"/>
              <a:gd name="T7" fmla="*/ 245 h 742"/>
              <a:gd name="T8" fmla="*/ 409 w 619"/>
              <a:gd name="T9" fmla="*/ 251 h 742"/>
              <a:gd name="T10" fmla="*/ 406 w 619"/>
              <a:gd name="T11" fmla="*/ 252 h 742"/>
              <a:gd name="T12" fmla="*/ 399 w 619"/>
              <a:gd name="T13" fmla="*/ 248 h 742"/>
              <a:gd name="T14" fmla="*/ 336 w 619"/>
              <a:gd name="T15" fmla="*/ 210 h 742"/>
              <a:gd name="T16" fmla="*/ 305 w 619"/>
              <a:gd name="T17" fmla="*/ 215 h 742"/>
              <a:gd name="T18" fmla="*/ 302 w 619"/>
              <a:gd name="T19" fmla="*/ 215 h 742"/>
              <a:gd name="T20" fmla="*/ 293 w 619"/>
              <a:gd name="T21" fmla="*/ 208 h 742"/>
              <a:gd name="T22" fmla="*/ 293 w 619"/>
              <a:gd name="T23" fmla="*/ 53 h 742"/>
              <a:gd name="T24" fmla="*/ 241 w 619"/>
              <a:gd name="T25" fmla="*/ 0 h 742"/>
              <a:gd name="T26" fmla="*/ 188 w 619"/>
              <a:gd name="T27" fmla="*/ 53 h 742"/>
              <a:gd name="T28" fmla="*/ 188 w 619"/>
              <a:gd name="T29" fmla="*/ 325 h 742"/>
              <a:gd name="T30" fmla="*/ 162 w 619"/>
              <a:gd name="T31" fmla="*/ 351 h 742"/>
              <a:gd name="T32" fmla="*/ 141 w 619"/>
              <a:gd name="T33" fmla="*/ 339 h 742"/>
              <a:gd name="T34" fmla="*/ 116 w 619"/>
              <a:gd name="T35" fmla="*/ 300 h 742"/>
              <a:gd name="T36" fmla="*/ 72 w 619"/>
              <a:gd name="T37" fmla="*/ 273 h 742"/>
              <a:gd name="T38" fmla="*/ 26 w 619"/>
              <a:gd name="T39" fmla="*/ 355 h 742"/>
              <a:gd name="T40" fmla="*/ 226 w 619"/>
              <a:gd name="T41" fmla="*/ 738 h 742"/>
              <a:gd name="T42" fmla="*/ 232 w 619"/>
              <a:gd name="T43" fmla="*/ 742 h 742"/>
              <a:gd name="T44" fmla="*/ 513 w 619"/>
              <a:gd name="T45" fmla="*/ 742 h 742"/>
              <a:gd name="T46" fmla="*/ 521 w 619"/>
              <a:gd name="T47" fmla="*/ 735 h 742"/>
              <a:gd name="T48" fmla="*/ 528 w 619"/>
              <a:gd name="T49" fmla="*/ 620 h 742"/>
              <a:gd name="T50" fmla="*/ 529 w 619"/>
              <a:gd name="T51" fmla="*/ 616 h 742"/>
              <a:gd name="T52" fmla="*/ 607 w 619"/>
              <a:gd name="T53" fmla="*/ 374 h 742"/>
              <a:gd name="T54" fmla="*/ 607 w 619"/>
              <a:gd name="T55" fmla="*/ 374 h 742"/>
              <a:gd name="T56" fmla="*/ 607 w 619"/>
              <a:gd name="T57" fmla="*/ 374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19" h="742">
                <a:moveTo>
                  <a:pt x="607" y="374"/>
                </a:moveTo>
                <a:cubicBezTo>
                  <a:pt x="595" y="302"/>
                  <a:pt x="544" y="290"/>
                  <a:pt x="521" y="289"/>
                </a:cubicBezTo>
                <a:cubicBezTo>
                  <a:pt x="513" y="288"/>
                  <a:pt x="506" y="285"/>
                  <a:pt x="502" y="278"/>
                </a:cubicBezTo>
                <a:cubicBezTo>
                  <a:pt x="485" y="252"/>
                  <a:pt x="462" y="245"/>
                  <a:pt x="442" y="245"/>
                </a:cubicBezTo>
                <a:cubicBezTo>
                  <a:pt x="428" y="245"/>
                  <a:pt x="416" y="249"/>
                  <a:pt x="409" y="251"/>
                </a:cubicBezTo>
                <a:cubicBezTo>
                  <a:pt x="408" y="252"/>
                  <a:pt x="407" y="252"/>
                  <a:pt x="406" y="252"/>
                </a:cubicBezTo>
                <a:cubicBezTo>
                  <a:pt x="403" y="252"/>
                  <a:pt x="400" y="250"/>
                  <a:pt x="399" y="248"/>
                </a:cubicBezTo>
                <a:cubicBezTo>
                  <a:pt x="381" y="218"/>
                  <a:pt x="357" y="210"/>
                  <a:pt x="336" y="210"/>
                </a:cubicBezTo>
                <a:cubicBezTo>
                  <a:pt x="323" y="210"/>
                  <a:pt x="312" y="213"/>
                  <a:pt x="305" y="215"/>
                </a:cubicBezTo>
                <a:cubicBezTo>
                  <a:pt x="304" y="215"/>
                  <a:pt x="303" y="215"/>
                  <a:pt x="302" y="215"/>
                </a:cubicBezTo>
                <a:cubicBezTo>
                  <a:pt x="298" y="215"/>
                  <a:pt x="293" y="212"/>
                  <a:pt x="293" y="20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293" y="18"/>
                  <a:pt x="267" y="0"/>
                  <a:pt x="241" y="0"/>
                </a:cubicBezTo>
                <a:cubicBezTo>
                  <a:pt x="214" y="0"/>
                  <a:pt x="188" y="18"/>
                  <a:pt x="188" y="53"/>
                </a:cubicBezTo>
                <a:cubicBezTo>
                  <a:pt x="188" y="325"/>
                  <a:pt x="188" y="325"/>
                  <a:pt x="188" y="325"/>
                </a:cubicBezTo>
                <a:cubicBezTo>
                  <a:pt x="188" y="341"/>
                  <a:pt x="176" y="351"/>
                  <a:pt x="162" y="351"/>
                </a:cubicBezTo>
                <a:cubicBezTo>
                  <a:pt x="154" y="351"/>
                  <a:pt x="147" y="347"/>
                  <a:pt x="141" y="339"/>
                </a:cubicBezTo>
                <a:cubicBezTo>
                  <a:pt x="116" y="300"/>
                  <a:pt x="116" y="300"/>
                  <a:pt x="116" y="300"/>
                </a:cubicBezTo>
                <a:cubicBezTo>
                  <a:pt x="105" y="281"/>
                  <a:pt x="89" y="273"/>
                  <a:pt x="72" y="273"/>
                </a:cubicBezTo>
                <a:cubicBezTo>
                  <a:pt x="36" y="273"/>
                  <a:pt x="0" y="313"/>
                  <a:pt x="26" y="355"/>
                </a:cubicBezTo>
                <a:cubicBezTo>
                  <a:pt x="226" y="738"/>
                  <a:pt x="226" y="738"/>
                  <a:pt x="226" y="738"/>
                </a:cubicBezTo>
                <a:cubicBezTo>
                  <a:pt x="227" y="740"/>
                  <a:pt x="229" y="742"/>
                  <a:pt x="232" y="742"/>
                </a:cubicBezTo>
                <a:cubicBezTo>
                  <a:pt x="513" y="742"/>
                  <a:pt x="513" y="742"/>
                  <a:pt x="513" y="742"/>
                </a:cubicBezTo>
                <a:cubicBezTo>
                  <a:pt x="517" y="742"/>
                  <a:pt x="520" y="739"/>
                  <a:pt x="521" y="735"/>
                </a:cubicBezTo>
                <a:cubicBezTo>
                  <a:pt x="528" y="620"/>
                  <a:pt x="528" y="620"/>
                  <a:pt x="528" y="620"/>
                </a:cubicBezTo>
                <a:cubicBezTo>
                  <a:pt x="528" y="619"/>
                  <a:pt x="528" y="617"/>
                  <a:pt x="529" y="616"/>
                </a:cubicBezTo>
                <a:cubicBezTo>
                  <a:pt x="599" y="511"/>
                  <a:pt x="619" y="443"/>
                  <a:pt x="607" y="374"/>
                </a:cubicBezTo>
                <a:close/>
                <a:moveTo>
                  <a:pt x="607" y="374"/>
                </a:moveTo>
                <a:cubicBezTo>
                  <a:pt x="607" y="374"/>
                  <a:pt x="607" y="374"/>
                  <a:pt x="607" y="374"/>
                </a:cubicBezTo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  <a:ex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31" name="Freeform 7"/>
          <p:cNvSpPr>
            <a:spLocks noEditPoints="1"/>
          </p:cNvSpPr>
          <p:nvPr/>
        </p:nvSpPr>
        <p:spPr bwMode="auto">
          <a:xfrm rot="16200000">
            <a:off x="3533818" y="2554146"/>
            <a:ext cx="767849" cy="930278"/>
          </a:xfrm>
          <a:custGeom>
            <a:avLst/>
            <a:gdLst>
              <a:gd name="T0" fmla="*/ 607 w 619"/>
              <a:gd name="T1" fmla="*/ 374 h 742"/>
              <a:gd name="T2" fmla="*/ 521 w 619"/>
              <a:gd name="T3" fmla="*/ 289 h 742"/>
              <a:gd name="T4" fmla="*/ 502 w 619"/>
              <a:gd name="T5" fmla="*/ 278 h 742"/>
              <a:gd name="T6" fmla="*/ 442 w 619"/>
              <a:gd name="T7" fmla="*/ 245 h 742"/>
              <a:gd name="T8" fmla="*/ 409 w 619"/>
              <a:gd name="T9" fmla="*/ 251 h 742"/>
              <a:gd name="T10" fmla="*/ 406 w 619"/>
              <a:gd name="T11" fmla="*/ 252 h 742"/>
              <a:gd name="T12" fmla="*/ 399 w 619"/>
              <a:gd name="T13" fmla="*/ 248 h 742"/>
              <a:gd name="T14" fmla="*/ 336 w 619"/>
              <a:gd name="T15" fmla="*/ 210 h 742"/>
              <a:gd name="T16" fmla="*/ 305 w 619"/>
              <a:gd name="T17" fmla="*/ 215 h 742"/>
              <a:gd name="T18" fmla="*/ 302 w 619"/>
              <a:gd name="T19" fmla="*/ 215 h 742"/>
              <a:gd name="T20" fmla="*/ 293 w 619"/>
              <a:gd name="T21" fmla="*/ 208 h 742"/>
              <a:gd name="T22" fmla="*/ 293 w 619"/>
              <a:gd name="T23" fmla="*/ 53 h 742"/>
              <a:gd name="T24" fmla="*/ 241 w 619"/>
              <a:gd name="T25" fmla="*/ 0 h 742"/>
              <a:gd name="T26" fmla="*/ 188 w 619"/>
              <a:gd name="T27" fmla="*/ 53 h 742"/>
              <a:gd name="T28" fmla="*/ 188 w 619"/>
              <a:gd name="T29" fmla="*/ 325 h 742"/>
              <a:gd name="T30" fmla="*/ 162 w 619"/>
              <a:gd name="T31" fmla="*/ 351 h 742"/>
              <a:gd name="T32" fmla="*/ 141 w 619"/>
              <a:gd name="T33" fmla="*/ 339 h 742"/>
              <a:gd name="T34" fmla="*/ 116 w 619"/>
              <a:gd name="T35" fmla="*/ 300 h 742"/>
              <a:gd name="T36" fmla="*/ 72 w 619"/>
              <a:gd name="T37" fmla="*/ 273 h 742"/>
              <a:gd name="T38" fmla="*/ 26 w 619"/>
              <a:gd name="T39" fmla="*/ 355 h 742"/>
              <a:gd name="T40" fmla="*/ 226 w 619"/>
              <a:gd name="T41" fmla="*/ 738 h 742"/>
              <a:gd name="T42" fmla="*/ 232 w 619"/>
              <a:gd name="T43" fmla="*/ 742 h 742"/>
              <a:gd name="T44" fmla="*/ 513 w 619"/>
              <a:gd name="T45" fmla="*/ 742 h 742"/>
              <a:gd name="T46" fmla="*/ 521 w 619"/>
              <a:gd name="T47" fmla="*/ 735 h 742"/>
              <a:gd name="T48" fmla="*/ 528 w 619"/>
              <a:gd name="T49" fmla="*/ 620 h 742"/>
              <a:gd name="T50" fmla="*/ 529 w 619"/>
              <a:gd name="T51" fmla="*/ 616 h 742"/>
              <a:gd name="T52" fmla="*/ 607 w 619"/>
              <a:gd name="T53" fmla="*/ 374 h 742"/>
              <a:gd name="T54" fmla="*/ 607 w 619"/>
              <a:gd name="T55" fmla="*/ 374 h 742"/>
              <a:gd name="T56" fmla="*/ 607 w 619"/>
              <a:gd name="T57" fmla="*/ 374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19" h="742">
                <a:moveTo>
                  <a:pt x="607" y="374"/>
                </a:moveTo>
                <a:cubicBezTo>
                  <a:pt x="595" y="302"/>
                  <a:pt x="544" y="290"/>
                  <a:pt x="521" y="289"/>
                </a:cubicBezTo>
                <a:cubicBezTo>
                  <a:pt x="513" y="288"/>
                  <a:pt x="506" y="285"/>
                  <a:pt x="502" y="278"/>
                </a:cubicBezTo>
                <a:cubicBezTo>
                  <a:pt x="485" y="252"/>
                  <a:pt x="462" y="245"/>
                  <a:pt x="442" y="245"/>
                </a:cubicBezTo>
                <a:cubicBezTo>
                  <a:pt x="428" y="245"/>
                  <a:pt x="416" y="249"/>
                  <a:pt x="409" y="251"/>
                </a:cubicBezTo>
                <a:cubicBezTo>
                  <a:pt x="408" y="252"/>
                  <a:pt x="407" y="252"/>
                  <a:pt x="406" y="252"/>
                </a:cubicBezTo>
                <a:cubicBezTo>
                  <a:pt x="403" y="252"/>
                  <a:pt x="400" y="250"/>
                  <a:pt x="399" y="248"/>
                </a:cubicBezTo>
                <a:cubicBezTo>
                  <a:pt x="381" y="218"/>
                  <a:pt x="357" y="210"/>
                  <a:pt x="336" y="210"/>
                </a:cubicBezTo>
                <a:cubicBezTo>
                  <a:pt x="323" y="210"/>
                  <a:pt x="312" y="213"/>
                  <a:pt x="305" y="215"/>
                </a:cubicBezTo>
                <a:cubicBezTo>
                  <a:pt x="304" y="215"/>
                  <a:pt x="303" y="215"/>
                  <a:pt x="302" y="215"/>
                </a:cubicBezTo>
                <a:cubicBezTo>
                  <a:pt x="298" y="215"/>
                  <a:pt x="293" y="212"/>
                  <a:pt x="293" y="20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293" y="18"/>
                  <a:pt x="267" y="0"/>
                  <a:pt x="241" y="0"/>
                </a:cubicBezTo>
                <a:cubicBezTo>
                  <a:pt x="214" y="0"/>
                  <a:pt x="188" y="18"/>
                  <a:pt x="188" y="53"/>
                </a:cubicBezTo>
                <a:cubicBezTo>
                  <a:pt x="188" y="325"/>
                  <a:pt x="188" y="325"/>
                  <a:pt x="188" y="325"/>
                </a:cubicBezTo>
                <a:cubicBezTo>
                  <a:pt x="188" y="341"/>
                  <a:pt x="176" y="351"/>
                  <a:pt x="162" y="351"/>
                </a:cubicBezTo>
                <a:cubicBezTo>
                  <a:pt x="154" y="351"/>
                  <a:pt x="147" y="347"/>
                  <a:pt x="141" y="339"/>
                </a:cubicBezTo>
                <a:cubicBezTo>
                  <a:pt x="116" y="300"/>
                  <a:pt x="116" y="300"/>
                  <a:pt x="116" y="300"/>
                </a:cubicBezTo>
                <a:cubicBezTo>
                  <a:pt x="105" y="281"/>
                  <a:pt x="89" y="273"/>
                  <a:pt x="72" y="273"/>
                </a:cubicBezTo>
                <a:cubicBezTo>
                  <a:pt x="36" y="273"/>
                  <a:pt x="0" y="313"/>
                  <a:pt x="26" y="355"/>
                </a:cubicBezTo>
                <a:cubicBezTo>
                  <a:pt x="226" y="738"/>
                  <a:pt x="226" y="738"/>
                  <a:pt x="226" y="738"/>
                </a:cubicBezTo>
                <a:cubicBezTo>
                  <a:pt x="227" y="740"/>
                  <a:pt x="229" y="742"/>
                  <a:pt x="232" y="742"/>
                </a:cubicBezTo>
                <a:cubicBezTo>
                  <a:pt x="513" y="742"/>
                  <a:pt x="513" y="742"/>
                  <a:pt x="513" y="742"/>
                </a:cubicBezTo>
                <a:cubicBezTo>
                  <a:pt x="517" y="742"/>
                  <a:pt x="520" y="739"/>
                  <a:pt x="521" y="735"/>
                </a:cubicBezTo>
                <a:cubicBezTo>
                  <a:pt x="528" y="620"/>
                  <a:pt x="528" y="620"/>
                  <a:pt x="528" y="620"/>
                </a:cubicBezTo>
                <a:cubicBezTo>
                  <a:pt x="528" y="619"/>
                  <a:pt x="528" y="617"/>
                  <a:pt x="529" y="616"/>
                </a:cubicBezTo>
                <a:cubicBezTo>
                  <a:pt x="599" y="511"/>
                  <a:pt x="619" y="443"/>
                  <a:pt x="607" y="374"/>
                </a:cubicBezTo>
                <a:close/>
                <a:moveTo>
                  <a:pt x="607" y="374"/>
                </a:moveTo>
                <a:cubicBezTo>
                  <a:pt x="607" y="374"/>
                  <a:pt x="607" y="374"/>
                  <a:pt x="607" y="374"/>
                </a:cubicBezTo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x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32" name="Freeform 7"/>
          <p:cNvSpPr>
            <a:spLocks noEditPoints="1"/>
          </p:cNvSpPr>
          <p:nvPr/>
        </p:nvSpPr>
        <p:spPr bwMode="auto">
          <a:xfrm rot="16200000">
            <a:off x="3528848" y="3461587"/>
            <a:ext cx="767849" cy="930278"/>
          </a:xfrm>
          <a:custGeom>
            <a:avLst/>
            <a:gdLst>
              <a:gd name="T0" fmla="*/ 607 w 619"/>
              <a:gd name="T1" fmla="*/ 374 h 742"/>
              <a:gd name="T2" fmla="*/ 521 w 619"/>
              <a:gd name="T3" fmla="*/ 289 h 742"/>
              <a:gd name="T4" fmla="*/ 502 w 619"/>
              <a:gd name="T5" fmla="*/ 278 h 742"/>
              <a:gd name="T6" fmla="*/ 442 w 619"/>
              <a:gd name="T7" fmla="*/ 245 h 742"/>
              <a:gd name="T8" fmla="*/ 409 w 619"/>
              <a:gd name="T9" fmla="*/ 251 h 742"/>
              <a:gd name="T10" fmla="*/ 406 w 619"/>
              <a:gd name="T11" fmla="*/ 252 h 742"/>
              <a:gd name="T12" fmla="*/ 399 w 619"/>
              <a:gd name="T13" fmla="*/ 248 h 742"/>
              <a:gd name="T14" fmla="*/ 336 w 619"/>
              <a:gd name="T15" fmla="*/ 210 h 742"/>
              <a:gd name="T16" fmla="*/ 305 w 619"/>
              <a:gd name="T17" fmla="*/ 215 h 742"/>
              <a:gd name="T18" fmla="*/ 302 w 619"/>
              <a:gd name="T19" fmla="*/ 215 h 742"/>
              <a:gd name="T20" fmla="*/ 293 w 619"/>
              <a:gd name="T21" fmla="*/ 208 h 742"/>
              <a:gd name="T22" fmla="*/ 293 w 619"/>
              <a:gd name="T23" fmla="*/ 53 h 742"/>
              <a:gd name="T24" fmla="*/ 241 w 619"/>
              <a:gd name="T25" fmla="*/ 0 h 742"/>
              <a:gd name="T26" fmla="*/ 188 w 619"/>
              <a:gd name="T27" fmla="*/ 53 h 742"/>
              <a:gd name="T28" fmla="*/ 188 w 619"/>
              <a:gd name="T29" fmla="*/ 325 h 742"/>
              <a:gd name="T30" fmla="*/ 162 w 619"/>
              <a:gd name="T31" fmla="*/ 351 h 742"/>
              <a:gd name="T32" fmla="*/ 141 w 619"/>
              <a:gd name="T33" fmla="*/ 339 h 742"/>
              <a:gd name="T34" fmla="*/ 116 w 619"/>
              <a:gd name="T35" fmla="*/ 300 h 742"/>
              <a:gd name="T36" fmla="*/ 72 w 619"/>
              <a:gd name="T37" fmla="*/ 273 h 742"/>
              <a:gd name="T38" fmla="*/ 26 w 619"/>
              <a:gd name="T39" fmla="*/ 355 h 742"/>
              <a:gd name="T40" fmla="*/ 226 w 619"/>
              <a:gd name="T41" fmla="*/ 738 h 742"/>
              <a:gd name="T42" fmla="*/ 232 w 619"/>
              <a:gd name="T43" fmla="*/ 742 h 742"/>
              <a:gd name="T44" fmla="*/ 513 w 619"/>
              <a:gd name="T45" fmla="*/ 742 h 742"/>
              <a:gd name="T46" fmla="*/ 521 w 619"/>
              <a:gd name="T47" fmla="*/ 735 h 742"/>
              <a:gd name="T48" fmla="*/ 528 w 619"/>
              <a:gd name="T49" fmla="*/ 620 h 742"/>
              <a:gd name="T50" fmla="*/ 529 w 619"/>
              <a:gd name="T51" fmla="*/ 616 h 742"/>
              <a:gd name="T52" fmla="*/ 607 w 619"/>
              <a:gd name="T53" fmla="*/ 374 h 742"/>
              <a:gd name="T54" fmla="*/ 607 w 619"/>
              <a:gd name="T55" fmla="*/ 374 h 742"/>
              <a:gd name="T56" fmla="*/ 607 w 619"/>
              <a:gd name="T57" fmla="*/ 374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19" h="742">
                <a:moveTo>
                  <a:pt x="607" y="374"/>
                </a:moveTo>
                <a:cubicBezTo>
                  <a:pt x="595" y="302"/>
                  <a:pt x="544" y="290"/>
                  <a:pt x="521" y="289"/>
                </a:cubicBezTo>
                <a:cubicBezTo>
                  <a:pt x="513" y="288"/>
                  <a:pt x="506" y="285"/>
                  <a:pt x="502" y="278"/>
                </a:cubicBezTo>
                <a:cubicBezTo>
                  <a:pt x="485" y="252"/>
                  <a:pt x="462" y="245"/>
                  <a:pt x="442" y="245"/>
                </a:cubicBezTo>
                <a:cubicBezTo>
                  <a:pt x="428" y="245"/>
                  <a:pt x="416" y="249"/>
                  <a:pt x="409" y="251"/>
                </a:cubicBezTo>
                <a:cubicBezTo>
                  <a:pt x="408" y="252"/>
                  <a:pt x="407" y="252"/>
                  <a:pt x="406" y="252"/>
                </a:cubicBezTo>
                <a:cubicBezTo>
                  <a:pt x="403" y="252"/>
                  <a:pt x="400" y="250"/>
                  <a:pt x="399" y="248"/>
                </a:cubicBezTo>
                <a:cubicBezTo>
                  <a:pt x="381" y="218"/>
                  <a:pt x="357" y="210"/>
                  <a:pt x="336" y="210"/>
                </a:cubicBezTo>
                <a:cubicBezTo>
                  <a:pt x="323" y="210"/>
                  <a:pt x="312" y="213"/>
                  <a:pt x="305" y="215"/>
                </a:cubicBezTo>
                <a:cubicBezTo>
                  <a:pt x="304" y="215"/>
                  <a:pt x="303" y="215"/>
                  <a:pt x="302" y="215"/>
                </a:cubicBezTo>
                <a:cubicBezTo>
                  <a:pt x="298" y="215"/>
                  <a:pt x="293" y="212"/>
                  <a:pt x="293" y="20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293" y="18"/>
                  <a:pt x="267" y="0"/>
                  <a:pt x="241" y="0"/>
                </a:cubicBezTo>
                <a:cubicBezTo>
                  <a:pt x="214" y="0"/>
                  <a:pt x="188" y="18"/>
                  <a:pt x="188" y="53"/>
                </a:cubicBezTo>
                <a:cubicBezTo>
                  <a:pt x="188" y="325"/>
                  <a:pt x="188" y="325"/>
                  <a:pt x="188" y="325"/>
                </a:cubicBezTo>
                <a:cubicBezTo>
                  <a:pt x="188" y="341"/>
                  <a:pt x="176" y="351"/>
                  <a:pt x="162" y="351"/>
                </a:cubicBezTo>
                <a:cubicBezTo>
                  <a:pt x="154" y="351"/>
                  <a:pt x="147" y="347"/>
                  <a:pt x="141" y="339"/>
                </a:cubicBezTo>
                <a:cubicBezTo>
                  <a:pt x="116" y="300"/>
                  <a:pt x="116" y="300"/>
                  <a:pt x="116" y="300"/>
                </a:cubicBezTo>
                <a:cubicBezTo>
                  <a:pt x="105" y="281"/>
                  <a:pt x="89" y="273"/>
                  <a:pt x="72" y="273"/>
                </a:cubicBezTo>
                <a:cubicBezTo>
                  <a:pt x="36" y="273"/>
                  <a:pt x="0" y="313"/>
                  <a:pt x="26" y="355"/>
                </a:cubicBezTo>
                <a:cubicBezTo>
                  <a:pt x="226" y="738"/>
                  <a:pt x="226" y="738"/>
                  <a:pt x="226" y="738"/>
                </a:cubicBezTo>
                <a:cubicBezTo>
                  <a:pt x="227" y="740"/>
                  <a:pt x="229" y="742"/>
                  <a:pt x="232" y="742"/>
                </a:cubicBezTo>
                <a:cubicBezTo>
                  <a:pt x="513" y="742"/>
                  <a:pt x="513" y="742"/>
                  <a:pt x="513" y="742"/>
                </a:cubicBezTo>
                <a:cubicBezTo>
                  <a:pt x="517" y="742"/>
                  <a:pt x="520" y="739"/>
                  <a:pt x="521" y="735"/>
                </a:cubicBezTo>
                <a:cubicBezTo>
                  <a:pt x="528" y="620"/>
                  <a:pt x="528" y="620"/>
                  <a:pt x="528" y="620"/>
                </a:cubicBezTo>
                <a:cubicBezTo>
                  <a:pt x="528" y="619"/>
                  <a:pt x="528" y="617"/>
                  <a:pt x="529" y="616"/>
                </a:cubicBezTo>
                <a:cubicBezTo>
                  <a:pt x="599" y="511"/>
                  <a:pt x="619" y="443"/>
                  <a:pt x="607" y="374"/>
                </a:cubicBezTo>
                <a:close/>
                <a:moveTo>
                  <a:pt x="607" y="374"/>
                </a:moveTo>
                <a:cubicBezTo>
                  <a:pt x="607" y="374"/>
                  <a:pt x="607" y="374"/>
                  <a:pt x="607" y="374"/>
                </a:cubicBezTo>
              </a:path>
            </a:pathLst>
          </a:custGeom>
          <a:gradFill>
            <a:gsLst>
              <a:gs pos="0">
                <a:schemeClr val="bg2">
                  <a:lumMod val="38000"/>
                </a:schemeClr>
              </a:gs>
              <a:gs pos="96667">
                <a:schemeClr val="bg2">
                  <a:lumMod val="38000"/>
                </a:schemeClr>
              </a:gs>
            </a:gsLst>
            <a:lin ang="5400000" scaled="0"/>
          </a:gradFill>
          <a:ln>
            <a:noFill/>
          </a:ln>
          <a:ex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33" name="Freeform 7"/>
          <p:cNvSpPr>
            <a:spLocks noEditPoints="1"/>
          </p:cNvSpPr>
          <p:nvPr/>
        </p:nvSpPr>
        <p:spPr bwMode="auto">
          <a:xfrm rot="16200000">
            <a:off x="3535805" y="4309396"/>
            <a:ext cx="767849" cy="930278"/>
          </a:xfrm>
          <a:custGeom>
            <a:avLst/>
            <a:gdLst>
              <a:gd name="T0" fmla="*/ 607 w 619"/>
              <a:gd name="T1" fmla="*/ 374 h 742"/>
              <a:gd name="T2" fmla="*/ 521 w 619"/>
              <a:gd name="T3" fmla="*/ 289 h 742"/>
              <a:gd name="T4" fmla="*/ 502 w 619"/>
              <a:gd name="T5" fmla="*/ 278 h 742"/>
              <a:gd name="T6" fmla="*/ 442 w 619"/>
              <a:gd name="T7" fmla="*/ 245 h 742"/>
              <a:gd name="T8" fmla="*/ 409 w 619"/>
              <a:gd name="T9" fmla="*/ 251 h 742"/>
              <a:gd name="T10" fmla="*/ 406 w 619"/>
              <a:gd name="T11" fmla="*/ 252 h 742"/>
              <a:gd name="T12" fmla="*/ 399 w 619"/>
              <a:gd name="T13" fmla="*/ 248 h 742"/>
              <a:gd name="T14" fmla="*/ 336 w 619"/>
              <a:gd name="T15" fmla="*/ 210 h 742"/>
              <a:gd name="T16" fmla="*/ 305 w 619"/>
              <a:gd name="T17" fmla="*/ 215 h 742"/>
              <a:gd name="T18" fmla="*/ 302 w 619"/>
              <a:gd name="T19" fmla="*/ 215 h 742"/>
              <a:gd name="T20" fmla="*/ 293 w 619"/>
              <a:gd name="T21" fmla="*/ 208 h 742"/>
              <a:gd name="T22" fmla="*/ 293 w 619"/>
              <a:gd name="T23" fmla="*/ 53 h 742"/>
              <a:gd name="T24" fmla="*/ 241 w 619"/>
              <a:gd name="T25" fmla="*/ 0 h 742"/>
              <a:gd name="T26" fmla="*/ 188 w 619"/>
              <a:gd name="T27" fmla="*/ 53 h 742"/>
              <a:gd name="T28" fmla="*/ 188 w 619"/>
              <a:gd name="T29" fmla="*/ 325 h 742"/>
              <a:gd name="T30" fmla="*/ 162 w 619"/>
              <a:gd name="T31" fmla="*/ 351 h 742"/>
              <a:gd name="T32" fmla="*/ 141 w 619"/>
              <a:gd name="T33" fmla="*/ 339 h 742"/>
              <a:gd name="T34" fmla="*/ 116 w 619"/>
              <a:gd name="T35" fmla="*/ 300 h 742"/>
              <a:gd name="T36" fmla="*/ 72 w 619"/>
              <a:gd name="T37" fmla="*/ 273 h 742"/>
              <a:gd name="T38" fmla="*/ 26 w 619"/>
              <a:gd name="T39" fmla="*/ 355 h 742"/>
              <a:gd name="T40" fmla="*/ 226 w 619"/>
              <a:gd name="T41" fmla="*/ 738 h 742"/>
              <a:gd name="T42" fmla="*/ 232 w 619"/>
              <a:gd name="T43" fmla="*/ 742 h 742"/>
              <a:gd name="T44" fmla="*/ 513 w 619"/>
              <a:gd name="T45" fmla="*/ 742 h 742"/>
              <a:gd name="T46" fmla="*/ 521 w 619"/>
              <a:gd name="T47" fmla="*/ 735 h 742"/>
              <a:gd name="T48" fmla="*/ 528 w 619"/>
              <a:gd name="T49" fmla="*/ 620 h 742"/>
              <a:gd name="T50" fmla="*/ 529 w 619"/>
              <a:gd name="T51" fmla="*/ 616 h 742"/>
              <a:gd name="T52" fmla="*/ 607 w 619"/>
              <a:gd name="T53" fmla="*/ 374 h 742"/>
              <a:gd name="T54" fmla="*/ 607 w 619"/>
              <a:gd name="T55" fmla="*/ 374 h 742"/>
              <a:gd name="T56" fmla="*/ 607 w 619"/>
              <a:gd name="T57" fmla="*/ 374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19" h="742">
                <a:moveTo>
                  <a:pt x="607" y="374"/>
                </a:moveTo>
                <a:cubicBezTo>
                  <a:pt x="595" y="302"/>
                  <a:pt x="544" y="290"/>
                  <a:pt x="521" y="289"/>
                </a:cubicBezTo>
                <a:cubicBezTo>
                  <a:pt x="513" y="288"/>
                  <a:pt x="506" y="285"/>
                  <a:pt x="502" y="278"/>
                </a:cubicBezTo>
                <a:cubicBezTo>
                  <a:pt x="485" y="252"/>
                  <a:pt x="462" y="245"/>
                  <a:pt x="442" y="245"/>
                </a:cubicBezTo>
                <a:cubicBezTo>
                  <a:pt x="428" y="245"/>
                  <a:pt x="416" y="249"/>
                  <a:pt x="409" y="251"/>
                </a:cubicBezTo>
                <a:cubicBezTo>
                  <a:pt x="408" y="252"/>
                  <a:pt x="407" y="252"/>
                  <a:pt x="406" y="252"/>
                </a:cubicBezTo>
                <a:cubicBezTo>
                  <a:pt x="403" y="252"/>
                  <a:pt x="400" y="250"/>
                  <a:pt x="399" y="248"/>
                </a:cubicBezTo>
                <a:cubicBezTo>
                  <a:pt x="381" y="218"/>
                  <a:pt x="357" y="210"/>
                  <a:pt x="336" y="210"/>
                </a:cubicBezTo>
                <a:cubicBezTo>
                  <a:pt x="323" y="210"/>
                  <a:pt x="312" y="213"/>
                  <a:pt x="305" y="215"/>
                </a:cubicBezTo>
                <a:cubicBezTo>
                  <a:pt x="304" y="215"/>
                  <a:pt x="303" y="215"/>
                  <a:pt x="302" y="215"/>
                </a:cubicBezTo>
                <a:cubicBezTo>
                  <a:pt x="298" y="215"/>
                  <a:pt x="293" y="212"/>
                  <a:pt x="293" y="20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293" y="18"/>
                  <a:pt x="267" y="0"/>
                  <a:pt x="241" y="0"/>
                </a:cubicBezTo>
                <a:cubicBezTo>
                  <a:pt x="214" y="0"/>
                  <a:pt x="188" y="18"/>
                  <a:pt x="188" y="53"/>
                </a:cubicBezTo>
                <a:cubicBezTo>
                  <a:pt x="188" y="325"/>
                  <a:pt x="188" y="325"/>
                  <a:pt x="188" y="325"/>
                </a:cubicBezTo>
                <a:cubicBezTo>
                  <a:pt x="188" y="341"/>
                  <a:pt x="176" y="351"/>
                  <a:pt x="162" y="351"/>
                </a:cubicBezTo>
                <a:cubicBezTo>
                  <a:pt x="154" y="351"/>
                  <a:pt x="147" y="347"/>
                  <a:pt x="141" y="339"/>
                </a:cubicBezTo>
                <a:cubicBezTo>
                  <a:pt x="116" y="300"/>
                  <a:pt x="116" y="300"/>
                  <a:pt x="116" y="300"/>
                </a:cubicBezTo>
                <a:cubicBezTo>
                  <a:pt x="105" y="281"/>
                  <a:pt x="89" y="273"/>
                  <a:pt x="72" y="273"/>
                </a:cubicBezTo>
                <a:cubicBezTo>
                  <a:pt x="36" y="273"/>
                  <a:pt x="0" y="313"/>
                  <a:pt x="26" y="355"/>
                </a:cubicBezTo>
                <a:cubicBezTo>
                  <a:pt x="226" y="738"/>
                  <a:pt x="226" y="738"/>
                  <a:pt x="226" y="738"/>
                </a:cubicBezTo>
                <a:cubicBezTo>
                  <a:pt x="227" y="740"/>
                  <a:pt x="229" y="742"/>
                  <a:pt x="232" y="742"/>
                </a:cubicBezTo>
                <a:cubicBezTo>
                  <a:pt x="513" y="742"/>
                  <a:pt x="513" y="742"/>
                  <a:pt x="513" y="742"/>
                </a:cubicBezTo>
                <a:cubicBezTo>
                  <a:pt x="517" y="742"/>
                  <a:pt x="520" y="739"/>
                  <a:pt x="521" y="735"/>
                </a:cubicBezTo>
                <a:cubicBezTo>
                  <a:pt x="528" y="620"/>
                  <a:pt x="528" y="620"/>
                  <a:pt x="528" y="620"/>
                </a:cubicBezTo>
                <a:cubicBezTo>
                  <a:pt x="528" y="619"/>
                  <a:pt x="528" y="617"/>
                  <a:pt x="529" y="616"/>
                </a:cubicBezTo>
                <a:cubicBezTo>
                  <a:pt x="599" y="511"/>
                  <a:pt x="619" y="443"/>
                  <a:pt x="607" y="374"/>
                </a:cubicBezTo>
                <a:close/>
                <a:moveTo>
                  <a:pt x="607" y="374"/>
                </a:moveTo>
                <a:cubicBezTo>
                  <a:pt x="607" y="374"/>
                  <a:pt x="607" y="374"/>
                  <a:pt x="607" y="374"/>
                </a:cubicBezTo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  <a:ex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grpSp>
        <p:nvGrpSpPr>
          <p:cNvPr id="37" name="Group 36"/>
          <p:cNvGrpSpPr/>
          <p:nvPr/>
        </p:nvGrpSpPr>
        <p:grpSpPr>
          <a:xfrm>
            <a:off x="3239498" y="1984349"/>
            <a:ext cx="361111" cy="420783"/>
            <a:chOff x="4247767" y="2980933"/>
            <a:chExt cx="277462" cy="323312"/>
          </a:xfrm>
        </p:grpSpPr>
        <p:sp>
          <p:nvSpPr>
            <p:cNvPr id="38" name="Freeform 5"/>
            <p:cNvSpPr>
              <a:spLocks noEditPoints="1"/>
            </p:cNvSpPr>
            <p:nvPr/>
          </p:nvSpPr>
          <p:spPr bwMode="auto">
            <a:xfrm rot="16200000">
              <a:off x="4224842" y="3003858"/>
              <a:ext cx="323312" cy="277462"/>
            </a:xfrm>
            <a:custGeom>
              <a:avLst/>
              <a:gdLst>
                <a:gd name="T0" fmla="*/ 67 w 339"/>
                <a:gd name="T1" fmla="*/ 282 h 288"/>
                <a:gd name="T2" fmla="*/ 70 w 339"/>
                <a:gd name="T3" fmla="*/ 255 h 288"/>
                <a:gd name="T4" fmla="*/ 38 w 339"/>
                <a:gd name="T5" fmla="*/ 170 h 288"/>
                <a:gd name="T6" fmla="*/ 170 w 339"/>
                <a:gd name="T7" fmla="*/ 38 h 288"/>
                <a:gd name="T8" fmla="*/ 301 w 339"/>
                <a:gd name="T9" fmla="*/ 170 h 288"/>
                <a:gd name="T10" fmla="*/ 270 w 339"/>
                <a:gd name="T11" fmla="*/ 255 h 288"/>
                <a:gd name="T12" fmla="*/ 272 w 339"/>
                <a:gd name="T13" fmla="*/ 282 h 288"/>
                <a:gd name="T14" fmla="*/ 284 w 339"/>
                <a:gd name="T15" fmla="*/ 286 h 288"/>
                <a:gd name="T16" fmla="*/ 299 w 339"/>
                <a:gd name="T17" fmla="*/ 279 h 288"/>
                <a:gd name="T18" fmla="*/ 339 w 339"/>
                <a:gd name="T19" fmla="*/ 170 h 288"/>
                <a:gd name="T20" fmla="*/ 170 w 339"/>
                <a:gd name="T21" fmla="*/ 0 h 288"/>
                <a:gd name="T22" fmla="*/ 0 w 339"/>
                <a:gd name="T23" fmla="*/ 170 h 288"/>
                <a:gd name="T24" fmla="*/ 40 w 339"/>
                <a:gd name="T25" fmla="*/ 279 h 288"/>
                <a:gd name="T26" fmla="*/ 67 w 339"/>
                <a:gd name="T27" fmla="*/ 282 h 288"/>
                <a:gd name="T28" fmla="*/ 67 w 339"/>
                <a:gd name="T29" fmla="*/ 282 h 288"/>
                <a:gd name="T30" fmla="*/ 67 w 339"/>
                <a:gd name="T31" fmla="*/ 28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9" h="288">
                  <a:moveTo>
                    <a:pt x="67" y="282"/>
                  </a:moveTo>
                  <a:cubicBezTo>
                    <a:pt x="76" y="275"/>
                    <a:pt x="77" y="263"/>
                    <a:pt x="70" y="255"/>
                  </a:cubicBezTo>
                  <a:cubicBezTo>
                    <a:pt x="50" y="231"/>
                    <a:pt x="38" y="201"/>
                    <a:pt x="38" y="170"/>
                  </a:cubicBezTo>
                  <a:cubicBezTo>
                    <a:pt x="38" y="97"/>
                    <a:pt x="97" y="38"/>
                    <a:pt x="170" y="38"/>
                  </a:cubicBezTo>
                  <a:cubicBezTo>
                    <a:pt x="242" y="38"/>
                    <a:pt x="301" y="97"/>
                    <a:pt x="301" y="170"/>
                  </a:cubicBezTo>
                  <a:cubicBezTo>
                    <a:pt x="301" y="201"/>
                    <a:pt x="290" y="231"/>
                    <a:pt x="270" y="255"/>
                  </a:cubicBezTo>
                  <a:cubicBezTo>
                    <a:pt x="263" y="263"/>
                    <a:pt x="264" y="275"/>
                    <a:pt x="272" y="282"/>
                  </a:cubicBezTo>
                  <a:cubicBezTo>
                    <a:pt x="275" y="285"/>
                    <a:pt x="280" y="286"/>
                    <a:pt x="284" y="286"/>
                  </a:cubicBezTo>
                  <a:cubicBezTo>
                    <a:pt x="290" y="286"/>
                    <a:pt x="295" y="284"/>
                    <a:pt x="299" y="279"/>
                  </a:cubicBezTo>
                  <a:cubicBezTo>
                    <a:pt x="325" y="249"/>
                    <a:pt x="339" y="210"/>
                    <a:pt x="339" y="170"/>
                  </a:cubicBezTo>
                  <a:cubicBezTo>
                    <a:pt x="339" y="76"/>
                    <a:pt x="263" y="0"/>
                    <a:pt x="170" y="0"/>
                  </a:cubicBezTo>
                  <a:cubicBezTo>
                    <a:pt x="76" y="0"/>
                    <a:pt x="0" y="76"/>
                    <a:pt x="0" y="170"/>
                  </a:cubicBezTo>
                  <a:cubicBezTo>
                    <a:pt x="0" y="210"/>
                    <a:pt x="14" y="249"/>
                    <a:pt x="40" y="279"/>
                  </a:cubicBezTo>
                  <a:cubicBezTo>
                    <a:pt x="47" y="287"/>
                    <a:pt x="59" y="288"/>
                    <a:pt x="67" y="282"/>
                  </a:cubicBezTo>
                  <a:close/>
                  <a:moveTo>
                    <a:pt x="67" y="282"/>
                  </a:moveTo>
                  <a:cubicBezTo>
                    <a:pt x="67" y="282"/>
                    <a:pt x="67" y="282"/>
                    <a:pt x="67" y="282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39" name="Freeform 6"/>
            <p:cNvSpPr>
              <a:spLocks noEditPoints="1"/>
            </p:cNvSpPr>
            <p:nvPr/>
          </p:nvSpPr>
          <p:spPr bwMode="auto">
            <a:xfrm rot="16200000">
              <a:off x="4293381" y="3087050"/>
              <a:ext cx="172528" cy="111552"/>
            </a:xfrm>
            <a:custGeom>
              <a:avLst/>
              <a:gdLst>
                <a:gd name="T0" fmla="*/ 90 w 181"/>
                <a:gd name="T1" fmla="*/ 53 h 116"/>
                <a:gd name="T2" fmla="*/ 178 w 181"/>
                <a:gd name="T3" fmla="*/ 116 h 116"/>
                <a:gd name="T4" fmla="*/ 181 w 181"/>
                <a:gd name="T5" fmla="*/ 91 h 116"/>
                <a:gd name="T6" fmla="*/ 91 w 181"/>
                <a:gd name="T7" fmla="*/ 0 h 116"/>
                <a:gd name="T8" fmla="*/ 0 w 181"/>
                <a:gd name="T9" fmla="*/ 91 h 116"/>
                <a:gd name="T10" fmla="*/ 3 w 181"/>
                <a:gd name="T11" fmla="*/ 115 h 116"/>
                <a:gd name="T12" fmla="*/ 90 w 181"/>
                <a:gd name="T13" fmla="*/ 53 h 116"/>
                <a:gd name="T14" fmla="*/ 90 w 181"/>
                <a:gd name="T15" fmla="*/ 53 h 116"/>
                <a:gd name="T16" fmla="*/ 90 w 181"/>
                <a:gd name="T17" fmla="*/ 5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116">
                  <a:moveTo>
                    <a:pt x="90" y="53"/>
                  </a:moveTo>
                  <a:cubicBezTo>
                    <a:pt x="132" y="53"/>
                    <a:pt x="166" y="79"/>
                    <a:pt x="178" y="116"/>
                  </a:cubicBezTo>
                  <a:cubicBezTo>
                    <a:pt x="180" y="108"/>
                    <a:pt x="181" y="100"/>
                    <a:pt x="181" y="91"/>
                  </a:cubicBezTo>
                  <a:cubicBezTo>
                    <a:pt x="181" y="41"/>
                    <a:pt x="141" y="0"/>
                    <a:pt x="91" y="0"/>
                  </a:cubicBezTo>
                  <a:cubicBezTo>
                    <a:pt x="41" y="0"/>
                    <a:pt x="0" y="41"/>
                    <a:pt x="0" y="91"/>
                  </a:cubicBezTo>
                  <a:cubicBezTo>
                    <a:pt x="0" y="99"/>
                    <a:pt x="1" y="107"/>
                    <a:pt x="3" y="115"/>
                  </a:cubicBezTo>
                  <a:cubicBezTo>
                    <a:pt x="15" y="78"/>
                    <a:pt x="48" y="53"/>
                    <a:pt x="90" y="53"/>
                  </a:cubicBezTo>
                  <a:close/>
                  <a:moveTo>
                    <a:pt x="90" y="53"/>
                  </a:moveTo>
                  <a:cubicBezTo>
                    <a:pt x="90" y="53"/>
                    <a:pt x="90" y="53"/>
                    <a:pt x="90" y="53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228565" y="2885827"/>
            <a:ext cx="361111" cy="420783"/>
            <a:chOff x="4247767" y="2980933"/>
            <a:chExt cx="277462" cy="323312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 rot="16200000">
              <a:off x="4224842" y="3003858"/>
              <a:ext cx="323312" cy="277462"/>
            </a:xfrm>
            <a:custGeom>
              <a:avLst/>
              <a:gdLst>
                <a:gd name="T0" fmla="*/ 67 w 339"/>
                <a:gd name="T1" fmla="*/ 282 h 288"/>
                <a:gd name="T2" fmla="*/ 70 w 339"/>
                <a:gd name="T3" fmla="*/ 255 h 288"/>
                <a:gd name="T4" fmla="*/ 38 w 339"/>
                <a:gd name="T5" fmla="*/ 170 h 288"/>
                <a:gd name="T6" fmla="*/ 170 w 339"/>
                <a:gd name="T7" fmla="*/ 38 h 288"/>
                <a:gd name="T8" fmla="*/ 301 w 339"/>
                <a:gd name="T9" fmla="*/ 170 h 288"/>
                <a:gd name="T10" fmla="*/ 270 w 339"/>
                <a:gd name="T11" fmla="*/ 255 h 288"/>
                <a:gd name="T12" fmla="*/ 272 w 339"/>
                <a:gd name="T13" fmla="*/ 282 h 288"/>
                <a:gd name="T14" fmla="*/ 284 w 339"/>
                <a:gd name="T15" fmla="*/ 286 h 288"/>
                <a:gd name="T16" fmla="*/ 299 w 339"/>
                <a:gd name="T17" fmla="*/ 279 h 288"/>
                <a:gd name="T18" fmla="*/ 339 w 339"/>
                <a:gd name="T19" fmla="*/ 170 h 288"/>
                <a:gd name="T20" fmla="*/ 170 w 339"/>
                <a:gd name="T21" fmla="*/ 0 h 288"/>
                <a:gd name="T22" fmla="*/ 0 w 339"/>
                <a:gd name="T23" fmla="*/ 170 h 288"/>
                <a:gd name="T24" fmla="*/ 40 w 339"/>
                <a:gd name="T25" fmla="*/ 279 h 288"/>
                <a:gd name="T26" fmla="*/ 67 w 339"/>
                <a:gd name="T27" fmla="*/ 282 h 288"/>
                <a:gd name="T28" fmla="*/ 67 w 339"/>
                <a:gd name="T29" fmla="*/ 282 h 288"/>
                <a:gd name="T30" fmla="*/ 67 w 339"/>
                <a:gd name="T31" fmla="*/ 28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9" h="288">
                  <a:moveTo>
                    <a:pt x="67" y="282"/>
                  </a:moveTo>
                  <a:cubicBezTo>
                    <a:pt x="76" y="275"/>
                    <a:pt x="77" y="263"/>
                    <a:pt x="70" y="255"/>
                  </a:cubicBezTo>
                  <a:cubicBezTo>
                    <a:pt x="50" y="231"/>
                    <a:pt x="38" y="201"/>
                    <a:pt x="38" y="170"/>
                  </a:cubicBezTo>
                  <a:cubicBezTo>
                    <a:pt x="38" y="97"/>
                    <a:pt x="97" y="38"/>
                    <a:pt x="170" y="38"/>
                  </a:cubicBezTo>
                  <a:cubicBezTo>
                    <a:pt x="242" y="38"/>
                    <a:pt x="301" y="97"/>
                    <a:pt x="301" y="170"/>
                  </a:cubicBezTo>
                  <a:cubicBezTo>
                    <a:pt x="301" y="201"/>
                    <a:pt x="290" y="231"/>
                    <a:pt x="270" y="255"/>
                  </a:cubicBezTo>
                  <a:cubicBezTo>
                    <a:pt x="263" y="263"/>
                    <a:pt x="264" y="275"/>
                    <a:pt x="272" y="282"/>
                  </a:cubicBezTo>
                  <a:cubicBezTo>
                    <a:pt x="275" y="285"/>
                    <a:pt x="280" y="286"/>
                    <a:pt x="284" y="286"/>
                  </a:cubicBezTo>
                  <a:cubicBezTo>
                    <a:pt x="290" y="286"/>
                    <a:pt x="295" y="284"/>
                    <a:pt x="299" y="279"/>
                  </a:cubicBezTo>
                  <a:cubicBezTo>
                    <a:pt x="325" y="249"/>
                    <a:pt x="339" y="210"/>
                    <a:pt x="339" y="170"/>
                  </a:cubicBezTo>
                  <a:cubicBezTo>
                    <a:pt x="339" y="76"/>
                    <a:pt x="263" y="0"/>
                    <a:pt x="170" y="0"/>
                  </a:cubicBezTo>
                  <a:cubicBezTo>
                    <a:pt x="76" y="0"/>
                    <a:pt x="0" y="76"/>
                    <a:pt x="0" y="170"/>
                  </a:cubicBezTo>
                  <a:cubicBezTo>
                    <a:pt x="0" y="210"/>
                    <a:pt x="14" y="249"/>
                    <a:pt x="40" y="279"/>
                  </a:cubicBezTo>
                  <a:cubicBezTo>
                    <a:pt x="47" y="287"/>
                    <a:pt x="59" y="288"/>
                    <a:pt x="67" y="282"/>
                  </a:cubicBezTo>
                  <a:close/>
                  <a:moveTo>
                    <a:pt x="67" y="282"/>
                  </a:moveTo>
                  <a:cubicBezTo>
                    <a:pt x="67" y="282"/>
                    <a:pt x="67" y="282"/>
                    <a:pt x="67" y="282"/>
                  </a:cubicBezTo>
                </a:path>
              </a:pathLst>
            </a:custGeom>
            <a:grpFill/>
            <a:ln w="9525">
              <a:solidFill>
                <a:schemeClr val="accent3">
                  <a:lumMod val="90000"/>
                  <a:lumOff val="10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 rot="16200000">
              <a:off x="4293381" y="3087050"/>
              <a:ext cx="172528" cy="111552"/>
            </a:xfrm>
            <a:custGeom>
              <a:avLst/>
              <a:gdLst>
                <a:gd name="T0" fmla="*/ 90 w 181"/>
                <a:gd name="T1" fmla="*/ 53 h 116"/>
                <a:gd name="T2" fmla="*/ 178 w 181"/>
                <a:gd name="T3" fmla="*/ 116 h 116"/>
                <a:gd name="T4" fmla="*/ 181 w 181"/>
                <a:gd name="T5" fmla="*/ 91 h 116"/>
                <a:gd name="T6" fmla="*/ 91 w 181"/>
                <a:gd name="T7" fmla="*/ 0 h 116"/>
                <a:gd name="T8" fmla="*/ 0 w 181"/>
                <a:gd name="T9" fmla="*/ 91 h 116"/>
                <a:gd name="T10" fmla="*/ 3 w 181"/>
                <a:gd name="T11" fmla="*/ 115 h 116"/>
                <a:gd name="T12" fmla="*/ 90 w 181"/>
                <a:gd name="T13" fmla="*/ 53 h 116"/>
                <a:gd name="T14" fmla="*/ 90 w 181"/>
                <a:gd name="T15" fmla="*/ 53 h 116"/>
                <a:gd name="T16" fmla="*/ 90 w 181"/>
                <a:gd name="T17" fmla="*/ 5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116">
                  <a:moveTo>
                    <a:pt x="90" y="53"/>
                  </a:moveTo>
                  <a:cubicBezTo>
                    <a:pt x="132" y="53"/>
                    <a:pt x="166" y="79"/>
                    <a:pt x="178" y="116"/>
                  </a:cubicBezTo>
                  <a:cubicBezTo>
                    <a:pt x="180" y="108"/>
                    <a:pt x="181" y="100"/>
                    <a:pt x="181" y="91"/>
                  </a:cubicBezTo>
                  <a:cubicBezTo>
                    <a:pt x="181" y="41"/>
                    <a:pt x="141" y="0"/>
                    <a:pt x="91" y="0"/>
                  </a:cubicBezTo>
                  <a:cubicBezTo>
                    <a:pt x="41" y="0"/>
                    <a:pt x="0" y="41"/>
                    <a:pt x="0" y="91"/>
                  </a:cubicBezTo>
                  <a:cubicBezTo>
                    <a:pt x="0" y="99"/>
                    <a:pt x="1" y="107"/>
                    <a:pt x="3" y="115"/>
                  </a:cubicBezTo>
                  <a:cubicBezTo>
                    <a:pt x="15" y="78"/>
                    <a:pt x="48" y="53"/>
                    <a:pt x="90" y="53"/>
                  </a:cubicBezTo>
                  <a:close/>
                  <a:moveTo>
                    <a:pt x="90" y="53"/>
                  </a:moveTo>
                  <a:cubicBezTo>
                    <a:pt x="90" y="53"/>
                    <a:pt x="90" y="53"/>
                    <a:pt x="90" y="53"/>
                  </a:cubicBezTo>
                </a:path>
              </a:pathLst>
            </a:custGeom>
            <a:grpFill/>
            <a:ln w="9525">
              <a:solidFill>
                <a:schemeClr val="accent3">
                  <a:lumMod val="90000"/>
                  <a:lumOff val="10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223594" y="3793268"/>
            <a:ext cx="361111" cy="420783"/>
            <a:chOff x="4247767" y="2980933"/>
            <a:chExt cx="277462" cy="323312"/>
          </a:xfrm>
        </p:grpSpPr>
        <p:sp>
          <p:nvSpPr>
            <p:cNvPr id="45" name="Freeform 5"/>
            <p:cNvSpPr>
              <a:spLocks noEditPoints="1"/>
            </p:cNvSpPr>
            <p:nvPr/>
          </p:nvSpPr>
          <p:spPr bwMode="auto">
            <a:xfrm rot="16200000">
              <a:off x="4224842" y="3003858"/>
              <a:ext cx="323312" cy="277462"/>
            </a:xfrm>
            <a:custGeom>
              <a:avLst/>
              <a:gdLst>
                <a:gd name="T0" fmla="*/ 67 w 339"/>
                <a:gd name="T1" fmla="*/ 282 h 288"/>
                <a:gd name="T2" fmla="*/ 70 w 339"/>
                <a:gd name="T3" fmla="*/ 255 h 288"/>
                <a:gd name="T4" fmla="*/ 38 w 339"/>
                <a:gd name="T5" fmla="*/ 170 h 288"/>
                <a:gd name="T6" fmla="*/ 170 w 339"/>
                <a:gd name="T7" fmla="*/ 38 h 288"/>
                <a:gd name="T8" fmla="*/ 301 w 339"/>
                <a:gd name="T9" fmla="*/ 170 h 288"/>
                <a:gd name="T10" fmla="*/ 270 w 339"/>
                <a:gd name="T11" fmla="*/ 255 h 288"/>
                <a:gd name="T12" fmla="*/ 272 w 339"/>
                <a:gd name="T13" fmla="*/ 282 h 288"/>
                <a:gd name="T14" fmla="*/ 284 w 339"/>
                <a:gd name="T15" fmla="*/ 286 h 288"/>
                <a:gd name="T16" fmla="*/ 299 w 339"/>
                <a:gd name="T17" fmla="*/ 279 h 288"/>
                <a:gd name="T18" fmla="*/ 339 w 339"/>
                <a:gd name="T19" fmla="*/ 170 h 288"/>
                <a:gd name="T20" fmla="*/ 170 w 339"/>
                <a:gd name="T21" fmla="*/ 0 h 288"/>
                <a:gd name="T22" fmla="*/ 0 w 339"/>
                <a:gd name="T23" fmla="*/ 170 h 288"/>
                <a:gd name="T24" fmla="*/ 40 w 339"/>
                <a:gd name="T25" fmla="*/ 279 h 288"/>
                <a:gd name="T26" fmla="*/ 67 w 339"/>
                <a:gd name="T27" fmla="*/ 282 h 288"/>
                <a:gd name="T28" fmla="*/ 67 w 339"/>
                <a:gd name="T29" fmla="*/ 282 h 288"/>
                <a:gd name="T30" fmla="*/ 67 w 339"/>
                <a:gd name="T31" fmla="*/ 28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9" h="288">
                  <a:moveTo>
                    <a:pt x="67" y="282"/>
                  </a:moveTo>
                  <a:cubicBezTo>
                    <a:pt x="76" y="275"/>
                    <a:pt x="77" y="263"/>
                    <a:pt x="70" y="255"/>
                  </a:cubicBezTo>
                  <a:cubicBezTo>
                    <a:pt x="50" y="231"/>
                    <a:pt x="38" y="201"/>
                    <a:pt x="38" y="170"/>
                  </a:cubicBezTo>
                  <a:cubicBezTo>
                    <a:pt x="38" y="97"/>
                    <a:pt x="97" y="38"/>
                    <a:pt x="170" y="38"/>
                  </a:cubicBezTo>
                  <a:cubicBezTo>
                    <a:pt x="242" y="38"/>
                    <a:pt x="301" y="97"/>
                    <a:pt x="301" y="170"/>
                  </a:cubicBezTo>
                  <a:cubicBezTo>
                    <a:pt x="301" y="201"/>
                    <a:pt x="290" y="231"/>
                    <a:pt x="270" y="255"/>
                  </a:cubicBezTo>
                  <a:cubicBezTo>
                    <a:pt x="263" y="263"/>
                    <a:pt x="264" y="275"/>
                    <a:pt x="272" y="282"/>
                  </a:cubicBezTo>
                  <a:cubicBezTo>
                    <a:pt x="275" y="285"/>
                    <a:pt x="280" y="286"/>
                    <a:pt x="284" y="286"/>
                  </a:cubicBezTo>
                  <a:cubicBezTo>
                    <a:pt x="290" y="286"/>
                    <a:pt x="295" y="284"/>
                    <a:pt x="299" y="279"/>
                  </a:cubicBezTo>
                  <a:cubicBezTo>
                    <a:pt x="325" y="249"/>
                    <a:pt x="339" y="210"/>
                    <a:pt x="339" y="170"/>
                  </a:cubicBezTo>
                  <a:cubicBezTo>
                    <a:pt x="339" y="76"/>
                    <a:pt x="263" y="0"/>
                    <a:pt x="170" y="0"/>
                  </a:cubicBezTo>
                  <a:cubicBezTo>
                    <a:pt x="76" y="0"/>
                    <a:pt x="0" y="76"/>
                    <a:pt x="0" y="170"/>
                  </a:cubicBezTo>
                  <a:cubicBezTo>
                    <a:pt x="0" y="210"/>
                    <a:pt x="14" y="249"/>
                    <a:pt x="40" y="279"/>
                  </a:cubicBezTo>
                  <a:cubicBezTo>
                    <a:pt x="47" y="287"/>
                    <a:pt x="59" y="288"/>
                    <a:pt x="67" y="282"/>
                  </a:cubicBezTo>
                  <a:close/>
                  <a:moveTo>
                    <a:pt x="67" y="282"/>
                  </a:moveTo>
                  <a:cubicBezTo>
                    <a:pt x="67" y="282"/>
                    <a:pt x="67" y="282"/>
                    <a:pt x="67" y="282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46" name="Freeform 6"/>
            <p:cNvSpPr>
              <a:spLocks noEditPoints="1"/>
            </p:cNvSpPr>
            <p:nvPr/>
          </p:nvSpPr>
          <p:spPr bwMode="auto">
            <a:xfrm rot="16200000">
              <a:off x="4293381" y="3087050"/>
              <a:ext cx="172528" cy="111552"/>
            </a:xfrm>
            <a:custGeom>
              <a:avLst/>
              <a:gdLst>
                <a:gd name="T0" fmla="*/ 90 w 181"/>
                <a:gd name="T1" fmla="*/ 53 h 116"/>
                <a:gd name="T2" fmla="*/ 178 w 181"/>
                <a:gd name="T3" fmla="*/ 116 h 116"/>
                <a:gd name="T4" fmla="*/ 181 w 181"/>
                <a:gd name="T5" fmla="*/ 91 h 116"/>
                <a:gd name="T6" fmla="*/ 91 w 181"/>
                <a:gd name="T7" fmla="*/ 0 h 116"/>
                <a:gd name="T8" fmla="*/ 0 w 181"/>
                <a:gd name="T9" fmla="*/ 91 h 116"/>
                <a:gd name="T10" fmla="*/ 3 w 181"/>
                <a:gd name="T11" fmla="*/ 115 h 116"/>
                <a:gd name="T12" fmla="*/ 90 w 181"/>
                <a:gd name="T13" fmla="*/ 53 h 116"/>
                <a:gd name="T14" fmla="*/ 90 w 181"/>
                <a:gd name="T15" fmla="*/ 53 h 116"/>
                <a:gd name="T16" fmla="*/ 90 w 181"/>
                <a:gd name="T17" fmla="*/ 5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116">
                  <a:moveTo>
                    <a:pt x="90" y="53"/>
                  </a:moveTo>
                  <a:cubicBezTo>
                    <a:pt x="132" y="53"/>
                    <a:pt x="166" y="79"/>
                    <a:pt x="178" y="116"/>
                  </a:cubicBezTo>
                  <a:cubicBezTo>
                    <a:pt x="180" y="108"/>
                    <a:pt x="181" y="100"/>
                    <a:pt x="181" y="91"/>
                  </a:cubicBezTo>
                  <a:cubicBezTo>
                    <a:pt x="181" y="41"/>
                    <a:pt x="141" y="0"/>
                    <a:pt x="91" y="0"/>
                  </a:cubicBezTo>
                  <a:cubicBezTo>
                    <a:pt x="41" y="0"/>
                    <a:pt x="0" y="41"/>
                    <a:pt x="0" y="91"/>
                  </a:cubicBezTo>
                  <a:cubicBezTo>
                    <a:pt x="0" y="99"/>
                    <a:pt x="1" y="107"/>
                    <a:pt x="3" y="115"/>
                  </a:cubicBezTo>
                  <a:cubicBezTo>
                    <a:pt x="15" y="78"/>
                    <a:pt x="48" y="53"/>
                    <a:pt x="90" y="53"/>
                  </a:cubicBezTo>
                  <a:close/>
                  <a:moveTo>
                    <a:pt x="90" y="53"/>
                  </a:moveTo>
                  <a:cubicBezTo>
                    <a:pt x="90" y="53"/>
                    <a:pt x="90" y="53"/>
                    <a:pt x="90" y="53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236515" y="4670894"/>
            <a:ext cx="361111" cy="420783"/>
            <a:chOff x="4247767" y="2980933"/>
            <a:chExt cx="277462" cy="323312"/>
          </a:xfrm>
        </p:grpSpPr>
        <p:sp>
          <p:nvSpPr>
            <p:cNvPr id="48" name="Freeform 5"/>
            <p:cNvSpPr>
              <a:spLocks noEditPoints="1"/>
            </p:cNvSpPr>
            <p:nvPr/>
          </p:nvSpPr>
          <p:spPr bwMode="auto">
            <a:xfrm rot="16200000">
              <a:off x="4224842" y="3003858"/>
              <a:ext cx="323312" cy="277462"/>
            </a:xfrm>
            <a:custGeom>
              <a:avLst/>
              <a:gdLst>
                <a:gd name="T0" fmla="*/ 67 w 339"/>
                <a:gd name="T1" fmla="*/ 282 h 288"/>
                <a:gd name="T2" fmla="*/ 70 w 339"/>
                <a:gd name="T3" fmla="*/ 255 h 288"/>
                <a:gd name="T4" fmla="*/ 38 w 339"/>
                <a:gd name="T5" fmla="*/ 170 h 288"/>
                <a:gd name="T6" fmla="*/ 170 w 339"/>
                <a:gd name="T7" fmla="*/ 38 h 288"/>
                <a:gd name="T8" fmla="*/ 301 w 339"/>
                <a:gd name="T9" fmla="*/ 170 h 288"/>
                <a:gd name="T10" fmla="*/ 270 w 339"/>
                <a:gd name="T11" fmla="*/ 255 h 288"/>
                <a:gd name="T12" fmla="*/ 272 w 339"/>
                <a:gd name="T13" fmla="*/ 282 h 288"/>
                <a:gd name="T14" fmla="*/ 284 w 339"/>
                <a:gd name="T15" fmla="*/ 286 h 288"/>
                <a:gd name="T16" fmla="*/ 299 w 339"/>
                <a:gd name="T17" fmla="*/ 279 h 288"/>
                <a:gd name="T18" fmla="*/ 339 w 339"/>
                <a:gd name="T19" fmla="*/ 170 h 288"/>
                <a:gd name="T20" fmla="*/ 170 w 339"/>
                <a:gd name="T21" fmla="*/ 0 h 288"/>
                <a:gd name="T22" fmla="*/ 0 w 339"/>
                <a:gd name="T23" fmla="*/ 170 h 288"/>
                <a:gd name="T24" fmla="*/ 40 w 339"/>
                <a:gd name="T25" fmla="*/ 279 h 288"/>
                <a:gd name="T26" fmla="*/ 67 w 339"/>
                <a:gd name="T27" fmla="*/ 282 h 288"/>
                <a:gd name="T28" fmla="*/ 67 w 339"/>
                <a:gd name="T29" fmla="*/ 282 h 288"/>
                <a:gd name="T30" fmla="*/ 67 w 339"/>
                <a:gd name="T31" fmla="*/ 28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9" h="288">
                  <a:moveTo>
                    <a:pt x="67" y="282"/>
                  </a:moveTo>
                  <a:cubicBezTo>
                    <a:pt x="76" y="275"/>
                    <a:pt x="77" y="263"/>
                    <a:pt x="70" y="255"/>
                  </a:cubicBezTo>
                  <a:cubicBezTo>
                    <a:pt x="50" y="231"/>
                    <a:pt x="38" y="201"/>
                    <a:pt x="38" y="170"/>
                  </a:cubicBezTo>
                  <a:cubicBezTo>
                    <a:pt x="38" y="97"/>
                    <a:pt x="97" y="38"/>
                    <a:pt x="170" y="38"/>
                  </a:cubicBezTo>
                  <a:cubicBezTo>
                    <a:pt x="242" y="38"/>
                    <a:pt x="301" y="97"/>
                    <a:pt x="301" y="170"/>
                  </a:cubicBezTo>
                  <a:cubicBezTo>
                    <a:pt x="301" y="201"/>
                    <a:pt x="290" y="231"/>
                    <a:pt x="270" y="255"/>
                  </a:cubicBezTo>
                  <a:cubicBezTo>
                    <a:pt x="263" y="263"/>
                    <a:pt x="264" y="275"/>
                    <a:pt x="272" y="282"/>
                  </a:cubicBezTo>
                  <a:cubicBezTo>
                    <a:pt x="275" y="285"/>
                    <a:pt x="280" y="286"/>
                    <a:pt x="284" y="286"/>
                  </a:cubicBezTo>
                  <a:cubicBezTo>
                    <a:pt x="290" y="286"/>
                    <a:pt x="295" y="284"/>
                    <a:pt x="299" y="279"/>
                  </a:cubicBezTo>
                  <a:cubicBezTo>
                    <a:pt x="325" y="249"/>
                    <a:pt x="339" y="210"/>
                    <a:pt x="339" y="170"/>
                  </a:cubicBezTo>
                  <a:cubicBezTo>
                    <a:pt x="339" y="76"/>
                    <a:pt x="263" y="0"/>
                    <a:pt x="170" y="0"/>
                  </a:cubicBezTo>
                  <a:cubicBezTo>
                    <a:pt x="76" y="0"/>
                    <a:pt x="0" y="76"/>
                    <a:pt x="0" y="170"/>
                  </a:cubicBezTo>
                  <a:cubicBezTo>
                    <a:pt x="0" y="210"/>
                    <a:pt x="14" y="249"/>
                    <a:pt x="40" y="279"/>
                  </a:cubicBezTo>
                  <a:cubicBezTo>
                    <a:pt x="47" y="287"/>
                    <a:pt x="59" y="288"/>
                    <a:pt x="67" y="282"/>
                  </a:cubicBezTo>
                  <a:close/>
                  <a:moveTo>
                    <a:pt x="67" y="282"/>
                  </a:moveTo>
                  <a:cubicBezTo>
                    <a:pt x="67" y="282"/>
                    <a:pt x="67" y="282"/>
                    <a:pt x="67" y="282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solidFill>
                <a:schemeClr val="accent6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49" name="Freeform 6"/>
            <p:cNvSpPr>
              <a:spLocks noEditPoints="1"/>
            </p:cNvSpPr>
            <p:nvPr/>
          </p:nvSpPr>
          <p:spPr bwMode="auto">
            <a:xfrm rot="16200000">
              <a:off x="4293381" y="3087050"/>
              <a:ext cx="172528" cy="111552"/>
            </a:xfrm>
            <a:custGeom>
              <a:avLst/>
              <a:gdLst>
                <a:gd name="T0" fmla="*/ 90 w 181"/>
                <a:gd name="T1" fmla="*/ 53 h 116"/>
                <a:gd name="T2" fmla="*/ 178 w 181"/>
                <a:gd name="T3" fmla="*/ 116 h 116"/>
                <a:gd name="T4" fmla="*/ 181 w 181"/>
                <a:gd name="T5" fmla="*/ 91 h 116"/>
                <a:gd name="T6" fmla="*/ 91 w 181"/>
                <a:gd name="T7" fmla="*/ 0 h 116"/>
                <a:gd name="T8" fmla="*/ 0 w 181"/>
                <a:gd name="T9" fmla="*/ 91 h 116"/>
                <a:gd name="T10" fmla="*/ 3 w 181"/>
                <a:gd name="T11" fmla="*/ 115 h 116"/>
                <a:gd name="T12" fmla="*/ 90 w 181"/>
                <a:gd name="T13" fmla="*/ 53 h 116"/>
                <a:gd name="T14" fmla="*/ 90 w 181"/>
                <a:gd name="T15" fmla="*/ 53 h 116"/>
                <a:gd name="T16" fmla="*/ 90 w 181"/>
                <a:gd name="T17" fmla="*/ 5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116">
                  <a:moveTo>
                    <a:pt x="90" y="53"/>
                  </a:moveTo>
                  <a:cubicBezTo>
                    <a:pt x="132" y="53"/>
                    <a:pt x="166" y="79"/>
                    <a:pt x="178" y="116"/>
                  </a:cubicBezTo>
                  <a:cubicBezTo>
                    <a:pt x="180" y="108"/>
                    <a:pt x="181" y="100"/>
                    <a:pt x="181" y="91"/>
                  </a:cubicBezTo>
                  <a:cubicBezTo>
                    <a:pt x="181" y="41"/>
                    <a:pt x="141" y="0"/>
                    <a:pt x="91" y="0"/>
                  </a:cubicBezTo>
                  <a:cubicBezTo>
                    <a:pt x="41" y="0"/>
                    <a:pt x="0" y="41"/>
                    <a:pt x="0" y="91"/>
                  </a:cubicBezTo>
                  <a:cubicBezTo>
                    <a:pt x="0" y="99"/>
                    <a:pt x="1" y="107"/>
                    <a:pt x="3" y="115"/>
                  </a:cubicBezTo>
                  <a:cubicBezTo>
                    <a:pt x="15" y="78"/>
                    <a:pt x="48" y="53"/>
                    <a:pt x="90" y="53"/>
                  </a:cubicBezTo>
                  <a:close/>
                  <a:moveTo>
                    <a:pt x="90" y="53"/>
                  </a:moveTo>
                  <a:cubicBezTo>
                    <a:pt x="90" y="53"/>
                    <a:pt x="90" y="53"/>
                    <a:pt x="90" y="53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solidFill>
                <a:schemeClr val="accent6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789079" y="1847188"/>
            <a:ext cx="512455" cy="519008"/>
            <a:chOff x="4073525" y="2566988"/>
            <a:chExt cx="620713" cy="628650"/>
          </a:xfrm>
          <a:solidFill>
            <a:schemeClr val="accent2"/>
          </a:solidFill>
        </p:grpSpPr>
        <p:sp>
          <p:nvSpPr>
            <p:cNvPr id="51" name="Freeform 5"/>
            <p:cNvSpPr>
              <a:spLocks noEditPoints="1"/>
            </p:cNvSpPr>
            <p:nvPr/>
          </p:nvSpPr>
          <p:spPr bwMode="auto">
            <a:xfrm>
              <a:off x="4073525" y="2566988"/>
              <a:ext cx="620713" cy="514350"/>
            </a:xfrm>
            <a:custGeom>
              <a:avLst/>
              <a:gdLst>
                <a:gd name="T0" fmla="*/ 192 w 192"/>
                <a:gd name="T1" fmla="*/ 118 h 157"/>
                <a:gd name="T2" fmla="*/ 192 w 192"/>
                <a:gd name="T3" fmla="*/ 3 h 157"/>
                <a:gd name="T4" fmla="*/ 189 w 192"/>
                <a:gd name="T5" fmla="*/ 0 h 157"/>
                <a:gd name="T6" fmla="*/ 3 w 192"/>
                <a:gd name="T7" fmla="*/ 0 h 157"/>
                <a:gd name="T8" fmla="*/ 0 w 192"/>
                <a:gd name="T9" fmla="*/ 3 h 157"/>
                <a:gd name="T10" fmla="*/ 0 w 192"/>
                <a:gd name="T11" fmla="*/ 154 h 157"/>
                <a:gd name="T12" fmla="*/ 3 w 192"/>
                <a:gd name="T13" fmla="*/ 157 h 157"/>
                <a:gd name="T14" fmla="*/ 35 w 192"/>
                <a:gd name="T15" fmla="*/ 157 h 157"/>
                <a:gd name="T16" fmla="*/ 35 w 192"/>
                <a:gd name="T17" fmla="*/ 150 h 157"/>
                <a:gd name="T18" fmla="*/ 6 w 192"/>
                <a:gd name="T19" fmla="*/ 150 h 157"/>
                <a:gd name="T20" fmla="*/ 6 w 192"/>
                <a:gd name="T21" fmla="*/ 6 h 157"/>
                <a:gd name="T22" fmla="*/ 186 w 192"/>
                <a:gd name="T23" fmla="*/ 6 h 157"/>
                <a:gd name="T24" fmla="*/ 186 w 192"/>
                <a:gd name="T25" fmla="*/ 115 h 157"/>
                <a:gd name="T26" fmla="*/ 154 w 192"/>
                <a:gd name="T27" fmla="*/ 115 h 157"/>
                <a:gd name="T28" fmla="*/ 150 w 192"/>
                <a:gd name="T29" fmla="*/ 118 h 157"/>
                <a:gd name="T30" fmla="*/ 150 w 192"/>
                <a:gd name="T31" fmla="*/ 150 h 157"/>
                <a:gd name="T32" fmla="*/ 80 w 192"/>
                <a:gd name="T33" fmla="*/ 150 h 157"/>
                <a:gd name="T34" fmla="*/ 80 w 192"/>
                <a:gd name="T35" fmla="*/ 157 h 157"/>
                <a:gd name="T36" fmla="*/ 154 w 192"/>
                <a:gd name="T37" fmla="*/ 157 h 157"/>
                <a:gd name="T38" fmla="*/ 156 w 192"/>
                <a:gd name="T39" fmla="*/ 156 h 157"/>
                <a:gd name="T40" fmla="*/ 191 w 192"/>
                <a:gd name="T41" fmla="*/ 121 h 157"/>
                <a:gd name="T42" fmla="*/ 192 w 192"/>
                <a:gd name="T43" fmla="*/ 120 h 157"/>
                <a:gd name="T44" fmla="*/ 192 w 192"/>
                <a:gd name="T45" fmla="*/ 119 h 157"/>
                <a:gd name="T46" fmla="*/ 192 w 192"/>
                <a:gd name="T47" fmla="*/ 118 h 157"/>
                <a:gd name="T48" fmla="*/ 157 w 192"/>
                <a:gd name="T49" fmla="*/ 122 h 157"/>
                <a:gd name="T50" fmla="*/ 181 w 192"/>
                <a:gd name="T51" fmla="*/ 122 h 157"/>
                <a:gd name="T52" fmla="*/ 157 w 192"/>
                <a:gd name="T53" fmla="*/ 146 h 157"/>
                <a:gd name="T54" fmla="*/ 157 w 192"/>
                <a:gd name="T55" fmla="*/ 122 h 157"/>
                <a:gd name="T56" fmla="*/ 157 w 192"/>
                <a:gd name="T57" fmla="*/ 122 h 157"/>
                <a:gd name="T58" fmla="*/ 157 w 192"/>
                <a:gd name="T59" fmla="*/ 12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157">
                  <a:moveTo>
                    <a:pt x="192" y="118"/>
                  </a:moveTo>
                  <a:cubicBezTo>
                    <a:pt x="192" y="3"/>
                    <a:pt x="192" y="3"/>
                    <a:pt x="192" y="3"/>
                  </a:cubicBezTo>
                  <a:cubicBezTo>
                    <a:pt x="192" y="1"/>
                    <a:pt x="191" y="0"/>
                    <a:pt x="18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50"/>
                    <a:pt x="35" y="150"/>
                    <a:pt x="35" y="150"/>
                  </a:cubicBezTo>
                  <a:cubicBezTo>
                    <a:pt x="6" y="150"/>
                    <a:pt x="6" y="150"/>
                    <a:pt x="6" y="15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86" y="6"/>
                    <a:pt x="186" y="6"/>
                    <a:pt x="186" y="6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54" y="115"/>
                    <a:pt x="154" y="115"/>
                    <a:pt x="154" y="115"/>
                  </a:cubicBezTo>
                  <a:cubicBezTo>
                    <a:pt x="152" y="115"/>
                    <a:pt x="150" y="116"/>
                    <a:pt x="150" y="118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55" y="157"/>
                    <a:pt x="155" y="156"/>
                    <a:pt x="156" y="156"/>
                  </a:cubicBezTo>
                  <a:cubicBezTo>
                    <a:pt x="191" y="121"/>
                    <a:pt x="191" y="121"/>
                    <a:pt x="191" y="121"/>
                  </a:cubicBezTo>
                  <a:cubicBezTo>
                    <a:pt x="191" y="120"/>
                    <a:pt x="191" y="120"/>
                    <a:pt x="192" y="120"/>
                  </a:cubicBezTo>
                  <a:cubicBezTo>
                    <a:pt x="192" y="119"/>
                    <a:pt x="192" y="119"/>
                    <a:pt x="192" y="119"/>
                  </a:cubicBezTo>
                  <a:cubicBezTo>
                    <a:pt x="192" y="119"/>
                    <a:pt x="192" y="119"/>
                    <a:pt x="192" y="118"/>
                  </a:cubicBezTo>
                  <a:close/>
                  <a:moveTo>
                    <a:pt x="157" y="122"/>
                  </a:moveTo>
                  <a:cubicBezTo>
                    <a:pt x="181" y="122"/>
                    <a:pt x="181" y="122"/>
                    <a:pt x="181" y="122"/>
                  </a:cubicBezTo>
                  <a:cubicBezTo>
                    <a:pt x="157" y="146"/>
                    <a:pt x="157" y="146"/>
                    <a:pt x="157" y="146"/>
                  </a:cubicBezTo>
                  <a:lnTo>
                    <a:pt x="157" y="122"/>
                  </a:lnTo>
                  <a:close/>
                  <a:moveTo>
                    <a:pt x="157" y="122"/>
                  </a:moveTo>
                  <a:cubicBezTo>
                    <a:pt x="157" y="122"/>
                    <a:pt x="157" y="122"/>
                    <a:pt x="157" y="122"/>
                  </a:cubicBezTo>
                </a:path>
              </a:pathLst>
            </a:custGeom>
            <a:grpFill/>
            <a:ln w="6350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52" name="Freeform 6"/>
            <p:cNvSpPr>
              <a:spLocks noEditPoints="1"/>
            </p:cNvSpPr>
            <p:nvPr/>
          </p:nvSpPr>
          <p:spPr bwMode="auto">
            <a:xfrm>
              <a:off x="4219575" y="2662238"/>
              <a:ext cx="80963" cy="533400"/>
            </a:xfrm>
            <a:custGeom>
              <a:avLst/>
              <a:gdLst>
                <a:gd name="T0" fmla="*/ 15 w 25"/>
                <a:gd name="T1" fmla="*/ 2 h 163"/>
                <a:gd name="T2" fmla="*/ 13 w 25"/>
                <a:gd name="T3" fmla="*/ 0 h 163"/>
                <a:gd name="T4" fmla="*/ 10 w 25"/>
                <a:gd name="T5" fmla="*/ 2 h 163"/>
                <a:gd name="T6" fmla="*/ 0 w 25"/>
                <a:gd name="T7" fmla="*/ 30 h 163"/>
                <a:gd name="T8" fmla="*/ 0 w 25"/>
                <a:gd name="T9" fmla="*/ 32 h 163"/>
                <a:gd name="T10" fmla="*/ 0 w 25"/>
                <a:gd name="T11" fmla="*/ 160 h 163"/>
                <a:gd name="T12" fmla="*/ 3 w 25"/>
                <a:gd name="T13" fmla="*/ 163 h 163"/>
                <a:gd name="T14" fmla="*/ 22 w 25"/>
                <a:gd name="T15" fmla="*/ 163 h 163"/>
                <a:gd name="T16" fmla="*/ 25 w 25"/>
                <a:gd name="T17" fmla="*/ 160 h 163"/>
                <a:gd name="T18" fmla="*/ 25 w 25"/>
                <a:gd name="T19" fmla="*/ 32 h 163"/>
                <a:gd name="T20" fmla="*/ 25 w 25"/>
                <a:gd name="T21" fmla="*/ 30 h 163"/>
                <a:gd name="T22" fmla="*/ 15 w 25"/>
                <a:gd name="T23" fmla="*/ 2 h 163"/>
                <a:gd name="T24" fmla="*/ 6 w 25"/>
                <a:gd name="T25" fmla="*/ 35 h 163"/>
                <a:gd name="T26" fmla="*/ 9 w 25"/>
                <a:gd name="T27" fmla="*/ 35 h 163"/>
                <a:gd name="T28" fmla="*/ 9 w 25"/>
                <a:gd name="T29" fmla="*/ 134 h 163"/>
                <a:gd name="T30" fmla="*/ 6 w 25"/>
                <a:gd name="T31" fmla="*/ 134 h 163"/>
                <a:gd name="T32" fmla="*/ 6 w 25"/>
                <a:gd name="T33" fmla="*/ 35 h 163"/>
                <a:gd name="T34" fmla="*/ 16 w 25"/>
                <a:gd name="T35" fmla="*/ 35 h 163"/>
                <a:gd name="T36" fmla="*/ 19 w 25"/>
                <a:gd name="T37" fmla="*/ 35 h 163"/>
                <a:gd name="T38" fmla="*/ 19 w 25"/>
                <a:gd name="T39" fmla="*/ 134 h 163"/>
                <a:gd name="T40" fmla="*/ 16 w 25"/>
                <a:gd name="T41" fmla="*/ 134 h 163"/>
                <a:gd name="T42" fmla="*/ 16 w 25"/>
                <a:gd name="T43" fmla="*/ 35 h 163"/>
                <a:gd name="T44" fmla="*/ 13 w 25"/>
                <a:gd name="T45" fmla="*/ 13 h 163"/>
                <a:gd name="T46" fmla="*/ 18 w 25"/>
                <a:gd name="T47" fmla="*/ 29 h 163"/>
                <a:gd name="T48" fmla="*/ 7 w 25"/>
                <a:gd name="T49" fmla="*/ 29 h 163"/>
                <a:gd name="T50" fmla="*/ 13 w 25"/>
                <a:gd name="T51" fmla="*/ 13 h 163"/>
                <a:gd name="T52" fmla="*/ 19 w 25"/>
                <a:gd name="T53" fmla="*/ 157 h 163"/>
                <a:gd name="T54" fmla="*/ 6 w 25"/>
                <a:gd name="T55" fmla="*/ 157 h 163"/>
                <a:gd name="T56" fmla="*/ 6 w 25"/>
                <a:gd name="T57" fmla="*/ 141 h 163"/>
                <a:gd name="T58" fmla="*/ 19 w 25"/>
                <a:gd name="T59" fmla="*/ 141 h 163"/>
                <a:gd name="T60" fmla="*/ 19 w 25"/>
                <a:gd name="T61" fmla="*/ 157 h 163"/>
                <a:gd name="T62" fmla="*/ 19 w 25"/>
                <a:gd name="T63" fmla="*/ 157 h 163"/>
                <a:gd name="T64" fmla="*/ 19 w 25"/>
                <a:gd name="T65" fmla="*/ 15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" h="163">
                  <a:moveTo>
                    <a:pt x="15" y="2"/>
                  </a:move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2"/>
                    <a:pt x="1" y="163"/>
                    <a:pt x="3" y="163"/>
                  </a:cubicBezTo>
                  <a:cubicBezTo>
                    <a:pt x="22" y="163"/>
                    <a:pt x="22" y="163"/>
                    <a:pt x="22" y="163"/>
                  </a:cubicBezTo>
                  <a:cubicBezTo>
                    <a:pt x="24" y="163"/>
                    <a:pt x="25" y="162"/>
                    <a:pt x="25" y="160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1"/>
                    <a:pt x="25" y="30"/>
                    <a:pt x="25" y="30"/>
                  </a:cubicBezTo>
                  <a:lnTo>
                    <a:pt x="15" y="2"/>
                  </a:lnTo>
                  <a:close/>
                  <a:moveTo>
                    <a:pt x="6" y="35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6" y="134"/>
                    <a:pt x="6" y="134"/>
                    <a:pt x="6" y="134"/>
                  </a:cubicBezTo>
                  <a:lnTo>
                    <a:pt x="6" y="35"/>
                  </a:lnTo>
                  <a:close/>
                  <a:moveTo>
                    <a:pt x="16" y="35"/>
                  </a:moveTo>
                  <a:cubicBezTo>
                    <a:pt x="19" y="35"/>
                    <a:pt x="19" y="35"/>
                    <a:pt x="19" y="35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6" y="134"/>
                    <a:pt x="16" y="134"/>
                    <a:pt x="16" y="134"/>
                  </a:cubicBezTo>
                  <a:lnTo>
                    <a:pt x="16" y="35"/>
                  </a:lnTo>
                  <a:close/>
                  <a:moveTo>
                    <a:pt x="13" y="13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13" y="13"/>
                  </a:lnTo>
                  <a:close/>
                  <a:moveTo>
                    <a:pt x="19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19" y="141"/>
                    <a:pt x="19" y="141"/>
                    <a:pt x="19" y="141"/>
                  </a:cubicBezTo>
                  <a:lnTo>
                    <a:pt x="19" y="157"/>
                  </a:lnTo>
                  <a:close/>
                  <a:moveTo>
                    <a:pt x="19" y="157"/>
                  </a:moveTo>
                  <a:cubicBezTo>
                    <a:pt x="19" y="157"/>
                    <a:pt x="19" y="157"/>
                    <a:pt x="19" y="157"/>
                  </a:cubicBezTo>
                </a:path>
              </a:pathLst>
            </a:custGeom>
            <a:grpFill/>
            <a:ln w="6350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53" name="Freeform 7"/>
            <p:cNvSpPr>
              <a:spLocks noEditPoints="1"/>
            </p:cNvSpPr>
            <p:nvPr/>
          </p:nvSpPr>
          <p:spPr bwMode="auto">
            <a:xfrm>
              <a:off x="4341813" y="2628901"/>
              <a:ext cx="187325" cy="114300"/>
            </a:xfrm>
            <a:custGeom>
              <a:avLst/>
              <a:gdLst>
                <a:gd name="T0" fmla="*/ 29 w 58"/>
                <a:gd name="T1" fmla="*/ 0 h 35"/>
                <a:gd name="T2" fmla="*/ 0 w 58"/>
                <a:gd name="T3" fmla="*/ 29 h 35"/>
                <a:gd name="T4" fmla="*/ 0 w 58"/>
                <a:gd name="T5" fmla="*/ 35 h 35"/>
                <a:gd name="T6" fmla="*/ 7 w 58"/>
                <a:gd name="T7" fmla="*/ 35 h 35"/>
                <a:gd name="T8" fmla="*/ 7 w 58"/>
                <a:gd name="T9" fmla="*/ 29 h 35"/>
                <a:gd name="T10" fmla="*/ 29 w 58"/>
                <a:gd name="T11" fmla="*/ 7 h 35"/>
                <a:gd name="T12" fmla="*/ 51 w 58"/>
                <a:gd name="T13" fmla="*/ 29 h 35"/>
                <a:gd name="T14" fmla="*/ 51 w 58"/>
                <a:gd name="T15" fmla="*/ 35 h 35"/>
                <a:gd name="T16" fmla="*/ 58 w 58"/>
                <a:gd name="T17" fmla="*/ 35 h 35"/>
                <a:gd name="T18" fmla="*/ 58 w 58"/>
                <a:gd name="T19" fmla="*/ 29 h 35"/>
                <a:gd name="T20" fmla="*/ 29 w 58"/>
                <a:gd name="T21" fmla="*/ 0 h 35"/>
                <a:gd name="T22" fmla="*/ 29 w 58"/>
                <a:gd name="T23" fmla="*/ 0 h 35"/>
                <a:gd name="T24" fmla="*/ 29 w 58"/>
                <a:gd name="T2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17"/>
                    <a:pt x="17" y="7"/>
                    <a:pt x="29" y="7"/>
                  </a:cubicBezTo>
                  <a:cubicBezTo>
                    <a:pt x="41" y="7"/>
                    <a:pt x="51" y="17"/>
                    <a:pt x="51" y="29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</a:path>
              </a:pathLst>
            </a:custGeom>
            <a:grpFill/>
            <a:ln w="6350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4" name="Freeform 8"/>
            <p:cNvSpPr>
              <a:spLocks noEditPoints="1"/>
            </p:cNvSpPr>
            <p:nvPr/>
          </p:nvSpPr>
          <p:spPr bwMode="auto">
            <a:xfrm>
              <a:off x="4445000" y="2714626"/>
              <a:ext cx="187325" cy="114300"/>
            </a:xfrm>
            <a:custGeom>
              <a:avLst/>
              <a:gdLst>
                <a:gd name="T0" fmla="*/ 58 w 58"/>
                <a:gd name="T1" fmla="*/ 6 h 35"/>
                <a:gd name="T2" fmla="*/ 58 w 58"/>
                <a:gd name="T3" fmla="*/ 0 h 35"/>
                <a:gd name="T4" fmla="*/ 51 w 58"/>
                <a:gd name="T5" fmla="*/ 0 h 35"/>
                <a:gd name="T6" fmla="*/ 51 w 58"/>
                <a:gd name="T7" fmla="*/ 6 h 35"/>
                <a:gd name="T8" fmla="*/ 29 w 58"/>
                <a:gd name="T9" fmla="*/ 29 h 35"/>
                <a:gd name="T10" fmla="*/ 7 w 58"/>
                <a:gd name="T11" fmla="*/ 6 h 35"/>
                <a:gd name="T12" fmla="*/ 7 w 58"/>
                <a:gd name="T13" fmla="*/ 0 h 35"/>
                <a:gd name="T14" fmla="*/ 0 w 58"/>
                <a:gd name="T15" fmla="*/ 0 h 35"/>
                <a:gd name="T16" fmla="*/ 0 w 58"/>
                <a:gd name="T17" fmla="*/ 6 h 35"/>
                <a:gd name="T18" fmla="*/ 29 w 58"/>
                <a:gd name="T19" fmla="*/ 35 h 35"/>
                <a:gd name="T20" fmla="*/ 58 w 58"/>
                <a:gd name="T21" fmla="*/ 6 h 35"/>
                <a:gd name="T22" fmla="*/ 58 w 58"/>
                <a:gd name="T23" fmla="*/ 6 h 35"/>
                <a:gd name="T24" fmla="*/ 58 w 58"/>
                <a:gd name="T2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58" y="6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19"/>
                    <a:pt x="41" y="29"/>
                    <a:pt x="29" y="29"/>
                  </a:cubicBezTo>
                  <a:cubicBezTo>
                    <a:pt x="17" y="29"/>
                    <a:pt x="7" y="19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2"/>
                    <a:pt x="13" y="35"/>
                    <a:pt x="29" y="35"/>
                  </a:cubicBezTo>
                  <a:cubicBezTo>
                    <a:pt x="45" y="35"/>
                    <a:pt x="58" y="22"/>
                    <a:pt x="58" y="6"/>
                  </a:cubicBezTo>
                  <a:close/>
                  <a:moveTo>
                    <a:pt x="58" y="6"/>
                  </a:moveTo>
                  <a:cubicBezTo>
                    <a:pt x="58" y="6"/>
                    <a:pt x="58" y="6"/>
                    <a:pt x="58" y="6"/>
                  </a:cubicBezTo>
                </a:path>
              </a:pathLst>
            </a:custGeom>
            <a:grpFill/>
            <a:ln w="6350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6" name="Freeform 9"/>
            <p:cNvSpPr>
              <a:spLocks noEditPoints="1"/>
            </p:cNvSpPr>
            <p:nvPr/>
          </p:nvSpPr>
          <p:spPr bwMode="auto">
            <a:xfrm>
              <a:off x="4332288" y="2900363"/>
              <a:ext cx="122238" cy="128588"/>
            </a:xfrm>
            <a:custGeom>
              <a:avLst/>
              <a:gdLst>
                <a:gd name="T0" fmla="*/ 0 w 38"/>
                <a:gd name="T1" fmla="*/ 4 h 39"/>
                <a:gd name="T2" fmla="*/ 0 w 38"/>
                <a:gd name="T3" fmla="*/ 36 h 39"/>
                <a:gd name="T4" fmla="*/ 3 w 38"/>
                <a:gd name="T5" fmla="*/ 39 h 39"/>
                <a:gd name="T6" fmla="*/ 35 w 38"/>
                <a:gd name="T7" fmla="*/ 39 h 39"/>
                <a:gd name="T8" fmla="*/ 38 w 38"/>
                <a:gd name="T9" fmla="*/ 36 h 39"/>
                <a:gd name="T10" fmla="*/ 38 w 38"/>
                <a:gd name="T11" fmla="*/ 4 h 39"/>
                <a:gd name="T12" fmla="*/ 35 w 38"/>
                <a:gd name="T13" fmla="*/ 0 h 39"/>
                <a:gd name="T14" fmla="*/ 3 w 38"/>
                <a:gd name="T15" fmla="*/ 0 h 39"/>
                <a:gd name="T16" fmla="*/ 0 w 38"/>
                <a:gd name="T17" fmla="*/ 4 h 39"/>
                <a:gd name="T18" fmla="*/ 6 w 38"/>
                <a:gd name="T19" fmla="*/ 7 h 39"/>
                <a:gd name="T20" fmla="*/ 32 w 38"/>
                <a:gd name="T21" fmla="*/ 7 h 39"/>
                <a:gd name="T22" fmla="*/ 32 w 38"/>
                <a:gd name="T23" fmla="*/ 32 h 39"/>
                <a:gd name="T24" fmla="*/ 6 w 38"/>
                <a:gd name="T25" fmla="*/ 32 h 39"/>
                <a:gd name="T26" fmla="*/ 6 w 38"/>
                <a:gd name="T27" fmla="*/ 7 h 39"/>
                <a:gd name="T28" fmla="*/ 6 w 38"/>
                <a:gd name="T29" fmla="*/ 7 h 39"/>
                <a:gd name="T30" fmla="*/ 6 w 38"/>
                <a:gd name="T31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39">
                  <a:moveTo>
                    <a:pt x="0" y="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1" y="39"/>
                    <a:pt x="3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7" y="39"/>
                    <a:pt x="38" y="38"/>
                    <a:pt x="38" y="36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7" y="0"/>
                    <a:pt x="3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lose/>
                  <a:moveTo>
                    <a:pt x="6" y="7"/>
                  </a:moveTo>
                  <a:cubicBezTo>
                    <a:pt x="32" y="7"/>
                    <a:pt x="32" y="7"/>
                    <a:pt x="32" y="7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6" y="32"/>
                    <a:pt x="6" y="32"/>
                    <a:pt x="6" y="32"/>
                  </a:cubicBezTo>
                  <a:lnTo>
                    <a:pt x="6" y="7"/>
                  </a:ln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</a:path>
              </a:pathLst>
            </a:custGeom>
            <a:grpFill/>
            <a:ln w="6350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7" name="Freeform 10"/>
            <p:cNvSpPr>
              <a:spLocks noEditPoints="1"/>
            </p:cNvSpPr>
            <p:nvPr/>
          </p:nvSpPr>
          <p:spPr bwMode="auto">
            <a:xfrm>
              <a:off x="4403725" y="2847976"/>
              <a:ext cx="103188" cy="104775"/>
            </a:xfrm>
            <a:custGeom>
              <a:avLst/>
              <a:gdLst>
                <a:gd name="T0" fmla="*/ 23 w 32"/>
                <a:gd name="T1" fmla="*/ 26 h 32"/>
                <a:gd name="T2" fmla="*/ 23 w 32"/>
                <a:gd name="T3" fmla="*/ 32 h 32"/>
                <a:gd name="T4" fmla="*/ 29 w 32"/>
                <a:gd name="T5" fmla="*/ 32 h 32"/>
                <a:gd name="T6" fmla="*/ 32 w 32"/>
                <a:gd name="T7" fmla="*/ 29 h 32"/>
                <a:gd name="T8" fmla="*/ 32 w 32"/>
                <a:gd name="T9" fmla="*/ 4 h 32"/>
                <a:gd name="T10" fmla="*/ 29 w 32"/>
                <a:gd name="T11" fmla="*/ 0 h 32"/>
                <a:gd name="T12" fmla="*/ 4 w 32"/>
                <a:gd name="T13" fmla="*/ 0 h 32"/>
                <a:gd name="T14" fmla="*/ 0 w 32"/>
                <a:gd name="T15" fmla="*/ 4 h 32"/>
                <a:gd name="T16" fmla="*/ 0 w 32"/>
                <a:gd name="T17" fmla="*/ 10 h 32"/>
                <a:gd name="T18" fmla="*/ 7 w 32"/>
                <a:gd name="T19" fmla="*/ 10 h 32"/>
                <a:gd name="T20" fmla="*/ 7 w 32"/>
                <a:gd name="T21" fmla="*/ 7 h 32"/>
                <a:gd name="T22" fmla="*/ 26 w 32"/>
                <a:gd name="T23" fmla="*/ 7 h 32"/>
                <a:gd name="T24" fmla="*/ 26 w 32"/>
                <a:gd name="T25" fmla="*/ 26 h 32"/>
                <a:gd name="T26" fmla="*/ 23 w 32"/>
                <a:gd name="T27" fmla="*/ 26 h 32"/>
                <a:gd name="T28" fmla="*/ 23 w 32"/>
                <a:gd name="T29" fmla="*/ 26 h 32"/>
                <a:gd name="T30" fmla="*/ 23 w 32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32">
                  <a:moveTo>
                    <a:pt x="23" y="26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31" y="32"/>
                    <a:pt x="32" y="31"/>
                    <a:pt x="32" y="29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26"/>
                    <a:pt x="26" y="26"/>
                    <a:pt x="26" y="26"/>
                  </a:cubicBezTo>
                  <a:lnTo>
                    <a:pt x="23" y="26"/>
                  </a:lnTo>
                  <a:close/>
                  <a:moveTo>
                    <a:pt x="23" y="26"/>
                  </a:moveTo>
                  <a:cubicBezTo>
                    <a:pt x="23" y="26"/>
                    <a:pt x="23" y="26"/>
                    <a:pt x="23" y="26"/>
                  </a:cubicBezTo>
                </a:path>
              </a:pathLst>
            </a:custGeom>
            <a:grpFill/>
            <a:ln w="6350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8" name="Rectangle 11"/>
            <p:cNvSpPr>
              <a:spLocks noChangeArrowheads="1"/>
            </p:cNvSpPr>
            <p:nvPr/>
          </p:nvSpPr>
          <p:spPr bwMode="auto">
            <a:xfrm>
              <a:off x="4135438" y="2619376"/>
              <a:ext cx="22225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9" name="Rectangle 12"/>
            <p:cNvSpPr>
              <a:spLocks noChangeArrowheads="1"/>
            </p:cNvSpPr>
            <p:nvPr/>
          </p:nvSpPr>
          <p:spPr bwMode="auto">
            <a:xfrm>
              <a:off x="4176713" y="2619376"/>
              <a:ext cx="19050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0" name="Rectangle 13"/>
            <p:cNvSpPr>
              <a:spLocks noChangeArrowheads="1"/>
            </p:cNvSpPr>
            <p:nvPr/>
          </p:nvSpPr>
          <p:spPr bwMode="auto">
            <a:xfrm>
              <a:off x="4219575" y="2619376"/>
              <a:ext cx="19050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1" name="Rectangle 14"/>
            <p:cNvSpPr>
              <a:spLocks noChangeArrowheads="1"/>
            </p:cNvSpPr>
            <p:nvPr/>
          </p:nvSpPr>
          <p:spPr bwMode="auto">
            <a:xfrm>
              <a:off x="4176713" y="2662238"/>
              <a:ext cx="19050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2" name="Rectangle 15"/>
            <p:cNvSpPr>
              <a:spLocks noChangeArrowheads="1"/>
            </p:cNvSpPr>
            <p:nvPr/>
          </p:nvSpPr>
          <p:spPr bwMode="auto">
            <a:xfrm>
              <a:off x="4135438" y="2662238"/>
              <a:ext cx="22225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4135438" y="2705101"/>
              <a:ext cx="22225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4135438" y="2743201"/>
              <a:ext cx="22225" cy="23813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4135438" y="2786063"/>
              <a:ext cx="22225" cy="23813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4135438" y="2828926"/>
              <a:ext cx="22225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4135438" y="2871788"/>
              <a:ext cx="22225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4135438" y="2914651"/>
              <a:ext cx="22225" cy="19050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4135438" y="2952751"/>
              <a:ext cx="22225" cy="23813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4135438" y="2995613"/>
              <a:ext cx="22225" cy="23813"/>
            </a:xfrm>
            <a:prstGeom prst="rect">
              <a:avLst/>
            </a:prstGeom>
            <a:grpFill/>
            <a:ln w="6350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788022" y="2701278"/>
            <a:ext cx="561218" cy="561218"/>
            <a:chOff x="8631238" y="1792288"/>
            <a:chExt cx="2851151" cy="2851150"/>
          </a:xfrm>
          <a:solidFill>
            <a:schemeClr val="accent3">
              <a:lumMod val="75000"/>
              <a:lumOff val="25000"/>
            </a:schemeClr>
          </a:solidFill>
        </p:grpSpPr>
        <p:sp>
          <p:nvSpPr>
            <p:cNvPr id="72" name="Freeform 18"/>
            <p:cNvSpPr>
              <a:spLocks noEditPoints="1"/>
            </p:cNvSpPr>
            <p:nvPr/>
          </p:nvSpPr>
          <p:spPr bwMode="auto">
            <a:xfrm>
              <a:off x="8631238" y="2963863"/>
              <a:ext cx="1614488" cy="1679575"/>
            </a:xfrm>
            <a:custGeom>
              <a:avLst/>
              <a:gdLst>
                <a:gd name="T0" fmla="*/ 861 w 896"/>
                <a:gd name="T1" fmla="*/ 560 h 922"/>
                <a:gd name="T2" fmla="*/ 804 w 896"/>
                <a:gd name="T3" fmla="*/ 526 h 922"/>
                <a:gd name="T4" fmla="*/ 810 w 896"/>
                <a:gd name="T5" fmla="*/ 461 h 922"/>
                <a:gd name="T6" fmla="*/ 804 w 896"/>
                <a:gd name="T7" fmla="*/ 396 h 922"/>
                <a:gd name="T8" fmla="*/ 861 w 896"/>
                <a:gd name="T9" fmla="*/ 363 h 922"/>
                <a:gd name="T10" fmla="*/ 886 w 896"/>
                <a:gd name="T11" fmla="*/ 330 h 922"/>
                <a:gd name="T12" fmla="*/ 881 w 896"/>
                <a:gd name="T13" fmla="*/ 290 h 922"/>
                <a:gd name="T14" fmla="*/ 813 w 896"/>
                <a:gd name="T15" fmla="*/ 172 h 922"/>
                <a:gd name="T16" fmla="*/ 740 w 896"/>
                <a:gd name="T17" fmla="*/ 153 h 922"/>
                <a:gd name="T18" fmla="*/ 683 w 896"/>
                <a:gd name="T19" fmla="*/ 186 h 922"/>
                <a:gd name="T20" fmla="*/ 569 w 896"/>
                <a:gd name="T21" fmla="*/ 121 h 922"/>
                <a:gd name="T22" fmla="*/ 569 w 896"/>
                <a:gd name="T23" fmla="*/ 54 h 922"/>
                <a:gd name="T24" fmla="*/ 516 w 896"/>
                <a:gd name="T25" fmla="*/ 0 h 922"/>
                <a:gd name="T26" fmla="*/ 380 w 896"/>
                <a:gd name="T27" fmla="*/ 0 h 922"/>
                <a:gd name="T28" fmla="*/ 327 w 896"/>
                <a:gd name="T29" fmla="*/ 54 h 922"/>
                <a:gd name="T30" fmla="*/ 327 w 896"/>
                <a:gd name="T31" fmla="*/ 121 h 922"/>
                <a:gd name="T32" fmla="*/ 214 w 896"/>
                <a:gd name="T33" fmla="*/ 186 h 922"/>
                <a:gd name="T34" fmla="*/ 156 w 896"/>
                <a:gd name="T35" fmla="*/ 153 h 922"/>
                <a:gd name="T36" fmla="*/ 83 w 896"/>
                <a:gd name="T37" fmla="*/ 172 h 922"/>
                <a:gd name="T38" fmla="*/ 15 w 896"/>
                <a:gd name="T39" fmla="*/ 289 h 922"/>
                <a:gd name="T40" fmla="*/ 35 w 896"/>
                <a:gd name="T41" fmla="*/ 363 h 922"/>
                <a:gd name="T42" fmla="*/ 93 w 896"/>
                <a:gd name="T43" fmla="*/ 396 h 922"/>
                <a:gd name="T44" fmla="*/ 86 w 896"/>
                <a:gd name="T45" fmla="*/ 461 h 922"/>
                <a:gd name="T46" fmla="*/ 93 w 896"/>
                <a:gd name="T47" fmla="*/ 527 h 922"/>
                <a:gd name="T48" fmla="*/ 35 w 896"/>
                <a:gd name="T49" fmla="*/ 560 h 922"/>
                <a:gd name="T50" fmla="*/ 15 w 896"/>
                <a:gd name="T51" fmla="*/ 633 h 922"/>
                <a:gd name="T52" fmla="*/ 83 w 896"/>
                <a:gd name="T53" fmla="*/ 750 h 922"/>
                <a:gd name="T54" fmla="*/ 115 w 896"/>
                <a:gd name="T55" fmla="*/ 775 h 922"/>
                <a:gd name="T56" fmla="*/ 156 w 896"/>
                <a:gd name="T57" fmla="*/ 770 h 922"/>
                <a:gd name="T58" fmla="*/ 214 w 896"/>
                <a:gd name="T59" fmla="*/ 736 h 922"/>
                <a:gd name="T60" fmla="*/ 327 w 896"/>
                <a:gd name="T61" fmla="*/ 802 h 922"/>
                <a:gd name="T62" fmla="*/ 327 w 896"/>
                <a:gd name="T63" fmla="*/ 868 h 922"/>
                <a:gd name="T64" fmla="*/ 380 w 896"/>
                <a:gd name="T65" fmla="*/ 922 h 922"/>
                <a:gd name="T66" fmla="*/ 516 w 896"/>
                <a:gd name="T67" fmla="*/ 922 h 922"/>
                <a:gd name="T68" fmla="*/ 569 w 896"/>
                <a:gd name="T69" fmla="*/ 868 h 922"/>
                <a:gd name="T70" fmla="*/ 569 w 896"/>
                <a:gd name="T71" fmla="*/ 802 h 922"/>
                <a:gd name="T72" fmla="*/ 682 w 896"/>
                <a:gd name="T73" fmla="*/ 736 h 922"/>
                <a:gd name="T74" fmla="*/ 740 w 896"/>
                <a:gd name="T75" fmla="*/ 770 h 922"/>
                <a:gd name="T76" fmla="*/ 813 w 896"/>
                <a:gd name="T77" fmla="*/ 750 h 922"/>
                <a:gd name="T78" fmla="*/ 881 w 896"/>
                <a:gd name="T79" fmla="*/ 633 h 922"/>
                <a:gd name="T80" fmla="*/ 861 w 896"/>
                <a:gd name="T81" fmla="*/ 560 h 922"/>
                <a:gd name="T82" fmla="*/ 448 w 896"/>
                <a:gd name="T83" fmla="*/ 689 h 922"/>
                <a:gd name="T84" fmla="*/ 221 w 896"/>
                <a:gd name="T85" fmla="*/ 461 h 922"/>
                <a:gd name="T86" fmla="*/ 448 w 896"/>
                <a:gd name="T87" fmla="*/ 234 h 922"/>
                <a:gd name="T88" fmla="*/ 676 w 896"/>
                <a:gd name="T89" fmla="*/ 461 h 922"/>
                <a:gd name="T90" fmla="*/ 448 w 896"/>
                <a:gd name="T91" fmla="*/ 689 h 922"/>
                <a:gd name="T92" fmla="*/ 448 w 896"/>
                <a:gd name="T93" fmla="*/ 689 h 922"/>
                <a:gd name="T94" fmla="*/ 448 w 896"/>
                <a:gd name="T95" fmla="*/ 689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6" h="922">
                  <a:moveTo>
                    <a:pt x="861" y="560"/>
                  </a:moveTo>
                  <a:cubicBezTo>
                    <a:pt x="804" y="526"/>
                    <a:pt x="804" y="526"/>
                    <a:pt x="804" y="526"/>
                  </a:cubicBezTo>
                  <a:cubicBezTo>
                    <a:pt x="808" y="505"/>
                    <a:pt x="810" y="484"/>
                    <a:pt x="810" y="461"/>
                  </a:cubicBezTo>
                  <a:cubicBezTo>
                    <a:pt x="810" y="439"/>
                    <a:pt x="808" y="417"/>
                    <a:pt x="804" y="396"/>
                  </a:cubicBezTo>
                  <a:cubicBezTo>
                    <a:pt x="861" y="363"/>
                    <a:pt x="861" y="363"/>
                    <a:pt x="861" y="363"/>
                  </a:cubicBezTo>
                  <a:cubicBezTo>
                    <a:pt x="874" y="356"/>
                    <a:pt x="883" y="344"/>
                    <a:pt x="886" y="330"/>
                  </a:cubicBezTo>
                  <a:cubicBezTo>
                    <a:pt x="890" y="316"/>
                    <a:pt x="888" y="302"/>
                    <a:pt x="881" y="290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799" y="147"/>
                    <a:pt x="766" y="138"/>
                    <a:pt x="740" y="153"/>
                  </a:cubicBezTo>
                  <a:cubicBezTo>
                    <a:pt x="683" y="186"/>
                    <a:pt x="683" y="186"/>
                    <a:pt x="683" y="186"/>
                  </a:cubicBezTo>
                  <a:cubicBezTo>
                    <a:pt x="649" y="158"/>
                    <a:pt x="611" y="136"/>
                    <a:pt x="569" y="121"/>
                  </a:cubicBezTo>
                  <a:cubicBezTo>
                    <a:pt x="569" y="54"/>
                    <a:pt x="569" y="54"/>
                    <a:pt x="569" y="54"/>
                  </a:cubicBezTo>
                  <a:cubicBezTo>
                    <a:pt x="569" y="24"/>
                    <a:pt x="545" y="0"/>
                    <a:pt x="516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1" y="0"/>
                    <a:pt x="327" y="24"/>
                    <a:pt x="327" y="54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285" y="136"/>
                    <a:pt x="247" y="158"/>
                    <a:pt x="214" y="186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130" y="138"/>
                    <a:pt x="98" y="147"/>
                    <a:pt x="83" y="172"/>
                  </a:cubicBezTo>
                  <a:cubicBezTo>
                    <a:pt x="15" y="289"/>
                    <a:pt x="15" y="289"/>
                    <a:pt x="15" y="289"/>
                  </a:cubicBezTo>
                  <a:cubicBezTo>
                    <a:pt x="0" y="315"/>
                    <a:pt x="9" y="348"/>
                    <a:pt x="35" y="363"/>
                  </a:cubicBezTo>
                  <a:cubicBezTo>
                    <a:pt x="93" y="396"/>
                    <a:pt x="93" y="396"/>
                    <a:pt x="93" y="396"/>
                  </a:cubicBezTo>
                  <a:cubicBezTo>
                    <a:pt x="89" y="417"/>
                    <a:pt x="86" y="439"/>
                    <a:pt x="86" y="461"/>
                  </a:cubicBezTo>
                  <a:cubicBezTo>
                    <a:pt x="86" y="484"/>
                    <a:pt x="89" y="505"/>
                    <a:pt x="93" y="527"/>
                  </a:cubicBezTo>
                  <a:cubicBezTo>
                    <a:pt x="35" y="560"/>
                    <a:pt x="35" y="560"/>
                    <a:pt x="35" y="560"/>
                  </a:cubicBezTo>
                  <a:cubicBezTo>
                    <a:pt x="9" y="575"/>
                    <a:pt x="0" y="607"/>
                    <a:pt x="15" y="633"/>
                  </a:cubicBezTo>
                  <a:cubicBezTo>
                    <a:pt x="83" y="750"/>
                    <a:pt x="83" y="750"/>
                    <a:pt x="83" y="750"/>
                  </a:cubicBezTo>
                  <a:cubicBezTo>
                    <a:pt x="90" y="763"/>
                    <a:pt x="102" y="772"/>
                    <a:pt x="115" y="775"/>
                  </a:cubicBezTo>
                  <a:cubicBezTo>
                    <a:pt x="129" y="779"/>
                    <a:pt x="144" y="777"/>
                    <a:pt x="156" y="770"/>
                  </a:cubicBezTo>
                  <a:cubicBezTo>
                    <a:pt x="214" y="736"/>
                    <a:pt x="214" y="736"/>
                    <a:pt x="214" y="736"/>
                  </a:cubicBezTo>
                  <a:cubicBezTo>
                    <a:pt x="247" y="765"/>
                    <a:pt x="285" y="787"/>
                    <a:pt x="327" y="802"/>
                  </a:cubicBezTo>
                  <a:cubicBezTo>
                    <a:pt x="327" y="868"/>
                    <a:pt x="327" y="868"/>
                    <a:pt x="327" y="868"/>
                  </a:cubicBezTo>
                  <a:cubicBezTo>
                    <a:pt x="327" y="898"/>
                    <a:pt x="351" y="922"/>
                    <a:pt x="380" y="922"/>
                  </a:cubicBezTo>
                  <a:cubicBezTo>
                    <a:pt x="516" y="922"/>
                    <a:pt x="516" y="922"/>
                    <a:pt x="516" y="922"/>
                  </a:cubicBezTo>
                  <a:cubicBezTo>
                    <a:pt x="545" y="922"/>
                    <a:pt x="569" y="898"/>
                    <a:pt x="569" y="868"/>
                  </a:cubicBezTo>
                  <a:cubicBezTo>
                    <a:pt x="569" y="802"/>
                    <a:pt x="569" y="802"/>
                    <a:pt x="569" y="802"/>
                  </a:cubicBezTo>
                  <a:cubicBezTo>
                    <a:pt x="611" y="787"/>
                    <a:pt x="649" y="765"/>
                    <a:pt x="682" y="736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66" y="785"/>
                    <a:pt x="799" y="776"/>
                    <a:pt x="813" y="750"/>
                  </a:cubicBezTo>
                  <a:cubicBezTo>
                    <a:pt x="881" y="633"/>
                    <a:pt x="881" y="633"/>
                    <a:pt x="881" y="633"/>
                  </a:cubicBezTo>
                  <a:cubicBezTo>
                    <a:pt x="896" y="607"/>
                    <a:pt x="887" y="575"/>
                    <a:pt x="861" y="560"/>
                  </a:cubicBezTo>
                  <a:close/>
                  <a:moveTo>
                    <a:pt x="448" y="689"/>
                  </a:moveTo>
                  <a:cubicBezTo>
                    <a:pt x="323" y="689"/>
                    <a:pt x="221" y="587"/>
                    <a:pt x="221" y="461"/>
                  </a:cubicBezTo>
                  <a:cubicBezTo>
                    <a:pt x="221" y="336"/>
                    <a:pt x="323" y="234"/>
                    <a:pt x="448" y="234"/>
                  </a:cubicBezTo>
                  <a:cubicBezTo>
                    <a:pt x="574" y="234"/>
                    <a:pt x="676" y="336"/>
                    <a:pt x="676" y="461"/>
                  </a:cubicBezTo>
                  <a:cubicBezTo>
                    <a:pt x="676" y="587"/>
                    <a:pt x="574" y="689"/>
                    <a:pt x="448" y="689"/>
                  </a:cubicBezTo>
                  <a:close/>
                  <a:moveTo>
                    <a:pt x="448" y="689"/>
                  </a:moveTo>
                  <a:cubicBezTo>
                    <a:pt x="448" y="689"/>
                    <a:pt x="448" y="689"/>
                    <a:pt x="448" y="6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73" name="Freeform 19"/>
            <p:cNvSpPr>
              <a:spLocks noEditPoints="1"/>
            </p:cNvSpPr>
            <p:nvPr/>
          </p:nvSpPr>
          <p:spPr bwMode="auto">
            <a:xfrm>
              <a:off x="9123363" y="3484563"/>
              <a:ext cx="630238" cy="638175"/>
            </a:xfrm>
            <a:custGeom>
              <a:avLst/>
              <a:gdLst>
                <a:gd name="T0" fmla="*/ 175 w 350"/>
                <a:gd name="T1" fmla="*/ 0 h 350"/>
                <a:gd name="T2" fmla="*/ 0 w 350"/>
                <a:gd name="T3" fmla="*/ 175 h 350"/>
                <a:gd name="T4" fmla="*/ 175 w 350"/>
                <a:gd name="T5" fmla="*/ 350 h 350"/>
                <a:gd name="T6" fmla="*/ 350 w 350"/>
                <a:gd name="T7" fmla="*/ 175 h 350"/>
                <a:gd name="T8" fmla="*/ 175 w 350"/>
                <a:gd name="T9" fmla="*/ 0 h 350"/>
                <a:gd name="T10" fmla="*/ 175 w 350"/>
                <a:gd name="T11" fmla="*/ 0 h 350"/>
                <a:gd name="T12" fmla="*/ 175 w 350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350">
                  <a:moveTo>
                    <a:pt x="175" y="0"/>
                  </a:moveTo>
                  <a:cubicBezTo>
                    <a:pt x="79" y="0"/>
                    <a:pt x="0" y="79"/>
                    <a:pt x="0" y="175"/>
                  </a:cubicBezTo>
                  <a:cubicBezTo>
                    <a:pt x="0" y="272"/>
                    <a:pt x="79" y="350"/>
                    <a:pt x="175" y="350"/>
                  </a:cubicBezTo>
                  <a:cubicBezTo>
                    <a:pt x="272" y="350"/>
                    <a:pt x="350" y="272"/>
                    <a:pt x="350" y="175"/>
                  </a:cubicBezTo>
                  <a:cubicBezTo>
                    <a:pt x="350" y="79"/>
                    <a:pt x="272" y="0"/>
                    <a:pt x="175" y="0"/>
                  </a:cubicBezTo>
                  <a:close/>
                  <a:moveTo>
                    <a:pt x="175" y="0"/>
                  </a:moveTo>
                  <a:cubicBezTo>
                    <a:pt x="175" y="0"/>
                    <a:pt x="175" y="0"/>
                    <a:pt x="17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4" name="Freeform 20"/>
            <p:cNvSpPr>
              <a:spLocks noEditPoints="1"/>
            </p:cNvSpPr>
            <p:nvPr/>
          </p:nvSpPr>
          <p:spPr bwMode="auto">
            <a:xfrm>
              <a:off x="9153526" y="1792288"/>
              <a:ext cx="2328863" cy="2459038"/>
            </a:xfrm>
            <a:custGeom>
              <a:avLst/>
              <a:gdLst>
                <a:gd name="T0" fmla="*/ 1227 w 1292"/>
                <a:gd name="T1" fmla="*/ 972 h 1350"/>
                <a:gd name="T2" fmla="*/ 1027 w 1292"/>
                <a:gd name="T3" fmla="*/ 904 h 1350"/>
                <a:gd name="T4" fmla="*/ 446 w 1292"/>
                <a:gd name="T5" fmla="*/ 277 h 1350"/>
                <a:gd name="T6" fmla="*/ 392 w 1292"/>
                <a:gd name="T7" fmla="*/ 74 h 1350"/>
                <a:gd name="T8" fmla="*/ 218 w 1292"/>
                <a:gd name="T9" fmla="*/ 3 h 1350"/>
                <a:gd name="T10" fmla="*/ 199 w 1292"/>
                <a:gd name="T11" fmla="*/ 17 h 1350"/>
                <a:gd name="T12" fmla="*/ 203 w 1292"/>
                <a:gd name="T13" fmla="*/ 39 h 1350"/>
                <a:gd name="T14" fmla="*/ 265 w 1292"/>
                <a:gd name="T15" fmla="*/ 105 h 1350"/>
                <a:gd name="T16" fmla="*/ 273 w 1292"/>
                <a:gd name="T17" fmla="*/ 127 h 1350"/>
                <a:gd name="T18" fmla="*/ 263 w 1292"/>
                <a:gd name="T19" fmla="*/ 149 h 1350"/>
                <a:gd name="T20" fmla="*/ 149 w 1292"/>
                <a:gd name="T21" fmla="*/ 254 h 1350"/>
                <a:gd name="T22" fmla="*/ 106 w 1292"/>
                <a:gd name="T23" fmla="*/ 253 h 1350"/>
                <a:gd name="T24" fmla="*/ 45 w 1292"/>
                <a:gd name="T25" fmla="*/ 187 h 1350"/>
                <a:gd name="T26" fmla="*/ 23 w 1292"/>
                <a:gd name="T27" fmla="*/ 181 h 1350"/>
                <a:gd name="T28" fmla="*/ 8 w 1292"/>
                <a:gd name="T29" fmla="*/ 199 h 1350"/>
                <a:gd name="T30" fmla="*/ 65 w 1292"/>
                <a:gd name="T31" fmla="*/ 377 h 1350"/>
                <a:gd name="T32" fmla="*/ 264 w 1292"/>
                <a:gd name="T33" fmla="*/ 446 h 1350"/>
                <a:gd name="T34" fmla="*/ 846 w 1292"/>
                <a:gd name="T35" fmla="*/ 1072 h 1350"/>
                <a:gd name="T36" fmla="*/ 900 w 1292"/>
                <a:gd name="T37" fmla="*/ 1276 h 1350"/>
                <a:gd name="T38" fmla="*/ 1074 w 1292"/>
                <a:gd name="T39" fmla="*/ 1346 h 1350"/>
                <a:gd name="T40" fmla="*/ 1093 w 1292"/>
                <a:gd name="T41" fmla="*/ 1333 h 1350"/>
                <a:gd name="T42" fmla="*/ 1088 w 1292"/>
                <a:gd name="T43" fmla="*/ 1310 h 1350"/>
                <a:gd name="T44" fmla="*/ 1027 w 1292"/>
                <a:gd name="T45" fmla="*/ 1244 h 1350"/>
                <a:gd name="T46" fmla="*/ 1029 w 1292"/>
                <a:gd name="T47" fmla="*/ 1201 h 1350"/>
                <a:gd name="T48" fmla="*/ 1142 w 1292"/>
                <a:gd name="T49" fmla="*/ 1095 h 1350"/>
                <a:gd name="T50" fmla="*/ 1186 w 1292"/>
                <a:gd name="T51" fmla="*/ 1097 h 1350"/>
                <a:gd name="T52" fmla="*/ 1247 w 1292"/>
                <a:gd name="T53" fmla="*/ 1163 h 1350"/>
                <a:gd name="T54" fmla="*/ 1269 w 1292"/>
                <a:gd name="T55" fmla="*/ 1169 h 1350"/>
                <a:gd name="T56" fmla="*/ 1284 w 1292"/>
                <a:gd name="T57" fmla="*/ 1151 h 1350"/>
                <a:gd name="T58" fmla="*/ 1227 w 1292"/>
                <a:gd name="T59" fmla="*/ 972 h 1350"/>
                <a:gd name="T60" fmla="*/ 1227 w 1292"/>
                <a:gd name="T61" fmla="*/ 972 h 1350"/>
                <a:gd name="T62" fmla="*/ 1227 w 1292"/>
                <a:gd name="T63" fmla="*/ 972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2" h="1350">
                  <a:moveTo>
                    <a:pt x="1227" y="972"/>
                  </a:moveTo>
                  <a:cubicBezTo>
                    <a:pt x="1174" y="915"/>
                    <a:pt x="1099" y="892"/>
                    <a:pt x="1027" y="904"/>
                  </a:cubicBezTo>
                  <a:cubicBezTo>
                    <a:pt x="446" y="277"/>
                    <a:pt x="446" y="277"/>
                    <a:pt x="446" y="277"/>
                  </a:cubicBezTo>
                  <a:cubicBezTo>
                    <a:pt x="462" y="207"/>
                    <a:pt x="445" y="130"/>
                    <a:pt x="392" y="74"/>
                  </a:cubicBezTo>
                  <a:cubicBezTo>
                    <a:pt x="346" y="23"/>
                    <a:pt x="281" y="0"/>
                    <a:pt x="218" y="3"/>
                  </a:cubicBezTo>
                  <a:cubicBezTo>
                    <a:pt x="210" y="4"/>
                    <a:pt x="202" y="9"/>
                    <a:pt x="199" y="17"/>
                  </a:cubicBezTo>
                  <a:cubicBezTo>
                    <a:pt x="196" y="24"/>
                    <a:pt x="198" y="33"/>
                    <a:pt x="203" y="39"/>
                  </a:cubicBezTo>
                  <a:cubicBezTo>
                    <a:pt x="265" y="105"/>
                    <a:pt x="265" y="105"/>
                    <a:pt x="265" y="105"/>
                  </a:cubicBezTo>
                  <a:cubicBezTo>
                    <a:pt x="270" y="111"/>
                    <a:pt x="273" y="119"/>
                    <a:pt x="273" y="127"/>
                  </a:cubicBezTo>
                  <a:cubicBezTo>
                    <a:pt x="272" y="135"/>
                    <a:pt x="269" y="143"/>
                    <a:pt x="263" y="149"/>
                  </a:cubicBezTo>
                  <a:cubicBezTo>
                    <a:pt x="149" y="254"/>
                    <a:pt x="149" y="254"/>
                    <a:pt x="149" y="254"/>
                  </a:cubicBezTo>
                  <a:cubicBezTo>
                    <a:pt x="137" y="266"/>
                    <a:pt x="118" y="265"/>
                    <a:pt x="106" y="253"/>
                  </a:cubicBezTo>
                  <a:cubicBezTo>
                    <a:pt x="45" y="187"/>
                    <a:pt x="45" y="187"/>
                    <a:pt x="45" y="187"/>
                  </a:cubicBezTo>
                  <a:cubicBezTo>
                    <a:pt x="39" y="180"/>
                    <a:pt x="30" y="178"/>
                    <a:pt x="23" y="181"/>
                  </a:cubicBezTo>
                  <a:cubicBezTo>
                    <a:pt x="15" y="183"/>
                    <a:pt x="9" y="190"/>
                    <a:pt x="8" y="199"/>
                  </a:cubicBezTo>
                  <a:cubicBezTo>
                    <a:pt x="0" y="262"/>
                    <a:pt x="18" y="327"/>
                    <a:pt x="65" y="377"/>
                  </a:cubicBezTo>
                  <a:cubicBezTo>
                    <a:pt x="118" y="434"/>
                    <a:pt x="193" y="457"/>
                    <a:pt x="264" y="446"/>
                  </a:cubicBezTo>
                  <a:cubicBezTo>
                    <a:pt x="846" y="1072"/>
                    <a:pt x="846" y="1072"/>
                    <a:pt x="846" y="1072"/>
                  </a:cubicBezTo>
                  <a:cubicBezTo>
                    <a:pt x="829" y="1142"/>
                    <a:pt x="847" y="1219"/>
                    <a:pt x="900" y="1276"/>
                  </a:cubicBezTo>
                  <a:cubicBezTo>
                    <a:pt x="946" y="1326"/>
                    <a:pt x="1010" y="1350"/>
                    <a:pt x="1074" y="1346"/>
                  </a:cubicBezTo>
                  <a:cubicBezTo>
                    <a:pt x="1082" y="1346"/>
                    <a:pt x="1089" y="1341"/>
                    <a:pt x="1093" y="1333"/>
                  </a:cubicBezTo>
                  <a:cubicBezTo>
                    <a:pt x="1096" y="1325"/>
                    <a:pt x="1094" y="1316"/>
                    <a:pt x="1088" y="1310"/>
                  </a:cubicBezTo>
                  <a:cubicBezTo>
                    <a:pt x="1027" y="1244"/>
                    <a:pt x="1027" y="1244"/>
                    <a:pt x="1027" y="1244"/>
                  </a:cubicBezTo>
                  <a:cubicBezTo>
                    <a:pt x="1016" y="1232"/>
                    <a:pt x="1016" y="1212"/>
                    <a:pt x="1029" y="1201"/>
                  </a:cubicBezTo>
                  <a:cubicBezTo>
                    <a:pt x="1142" y="1095"/>
                    <a:pt x="1142" y="1095"/>
                    <a:pt x="1142" y="1095"/>
                  </a:cubicBezTo>
                  <a:cubicBezTo>
                    <a:pt x="1155" y="1084"/>
                    <a:pt x="1174" y="1085"/>
                    <a:pt x="1186" y="1097"/>
                  </a:cubicBezTo>
                  <a:cubicBezTo>
                    <a:pt x="1247" y="1163"/>
                    <a:pt x="1247" y="1163"/>
                    <a:pt x="1247" y="1163"/>
                  </a:cubicBezTo>
                  <a:cubicBezTo>
                    <a:pt x="1253" y="1169"/>
                    <a:pt x="1261" y="1172"/>
                    <a:pt x="1269" y="1169"/>
                  </a:cubicBezTo>
                  <a:cubicBezTo>
                    <a:pt x="1277" y="1166"/>
                    <a:pt x="1283" y="1159"/>
                    <a:pt x="1284" y="1151"/>
                  </a:cubicBezTo>
                  <a:cubicBezTo>
                    <a:pt x="1292" y="1088"/>
                    <a:pt x="1274" y="1022"/>
                    <a:pt x="1227" y="972"/>
                  </a:cubicBezTo>
                  <a:close/>
                  <a:moveTo>
                    <a:pt x="1227" y="972"/>
                  </a:moveTo>
                  <a:cubicBezTo>
                    <a:pt x="1227" y="972"/>
                    <a:pt x="1227" y="972"/>
                    <a:pt x="1227" y="9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708870" y="4500937"/>
            <a:ext cx="622688" cy="531777"/>
            <a:chOff x="10323513" y="708025"/>
            <a:chExt cx="1011237" cy="863600"/>
          </a:xfrm>
          <a:solidFill>
            <a:schemeClr val="accent6"/>
          </a:solidFill>
        </p:grpSpPr>
        <p:sp>
          <p:nvSpPr>
            <p:cNvPr id="77" name="Freeform 37"/>
            <p:cNvSpPr>
              <a:spLocks noEditPoints="1"/>
            </p:cNvSpPr>
            <p:nvPr/>
          </p:nvSpPr>
          <p:spPr bwMode="auto">
            <a:xfrm>
              <a:off x="10323513" y="762000"/>
              <a:ext cx="877887" cy="809625"/>
            </a:xfrm>
            <a:custGeom>
              <a:avLst/>
              <a:gdLst>
                <a:gd name="T0" fmla="*/ 100 w 131"/>
                <a:gd name="T1" fmla="*/ 12 h 119"/>
                <a:gd name="T2" fmla="*/ 51 w 131"/>
                <a:gd name="T3" fmla="*/ 8 h 119"/>
                <a:gd name="T4" fmla="*/ 35 w 131"/>
                <a:gd name="T5" fmla="*/ 42 h 119"/>
                <a:gd name="T6" fmla="*/ 44 w 131"/>
                <a:gd name="T7" fmla="*/ 54 h 119"/>
                <a:gd name="T8" fmla="*/ 57 w 131"/>
                <a:gd name="T9" fmla="*/ 48 h 119"/>
                <a:gd name="T10" fmla="*/ 64 w 131"/>
                <a:gd name="T11" fmla="*/ 37 h 119"/>
                <a:gd name="T12" fmla="*/ 111 w 131"/>
                <a:gd name="T13" fmla="*/ 75 h 119"/>
                <a:gd name="T14" fmla="*/ 105 w 131"/>
                <a:gd name="T15" fmla="*/ 81 h 119"/>
                <a:gd name="T16" fmla="*/ 91 w 131"/>
                <a:gd name="T17" fmla="*/ 71 h 119"/>
                <a:gd name="T18" fmla="*/ 101 w 131"/>
                <a:gd name="T19" fmla="*/ 85 h 119"/>
                <a:gd name="T20" fmla="*/ 95 w 131"/>
                <a:gd name="T21" fmla="*/ 91 h 119"/>
                <a:gd name="T22" fmla="*/ 81 w 131"/>
                <a:gd name="T23" fmla="*/ 81 h 119"/>
                <a:gd name="T24" fmla="*/ 91 w 131"/>
                <a:gd name="T25" fmla="*/ 95 h 119"/>
                <a:gd name="T26" fmla="*/ 85 w 131"/>
                <a:gd name="T27" fmla="*/ 101 h 119"/>
                <a:gd name="T28" fmla="*/ 72 w 131"/>
                <a:gd name="T29" fmla="*/ 91 h 119"/>
                <a:gd name="T30" fmla="*/ 81 w 131"/>
                <a:gd name="T31" fmla="*/ 105 h 119"/>
                <a:gd name="T32" fmla="*/ 76 w 131"/>
                <a:gd name="T33" fmla="*/ 111 h 119"/>
                <a:gd name="T34" fmla="*/ 63 w 131"/>
                <a:gd name="T35" fmla="*/ 91 h 119"/>
                <a:gd name="T36" fmla="*/ 53 w 131"/>
                <a:gd name="T37" fmla="*/ 81 h 119"/>
                <a:gd name="T38" fmla="*/ 43 w 131"/>
                <a:gd name="T39" fmla="*/ 71 h 119"/>
                <a:gd name="T40" fmla="*/ 33 w 131"/>
                <a:gd name="T41" fmla="*/ 61 h 119"/>
                <a:gd name="T42" fmla="*/ 5 w 131"/>
                <a:gd name="T43" fmla="*/ 41 h 119"/>
                <a:gd name="T44" fmla="*/ 1 w 131"/>
                <a:gd name="T45" fmla="*/ 46 h 119"/>
                <a:gd name="T46" fmla="*/ 14 w 131"/>
                <a:gd name="T47" fmla="*/ 70 h 119"/>
                <a:gd name="T48" fmla="*/ 24 w 131"/>
                <a:gd name="T49" fmla="*/ 80 h 119"/>
                <a:gd name="T50" fmla="*/ 34 w 131"/>
                <a:gd name="T51" fmla="*/ 90 h 119"/>
                <a:gd name="T52" fmla="*/ 44 w 131"/>
                <a:gd name="T53" fmla="*/ 100 h 119"/>
                <a:gd name="T54" fmla="*/ 54 w 131"/>
                <a:gd name="T55" fmla="*/ 109 h 119"/>
                <a:gd name="T56" fmla="*/ 71 w 131"/>
                <a:gd name="T57" fmla="*/ 115 h 119"/>
                <a:gd name="T58" fmla="*/ 88 w 131"/>
                <a:gd name="T59" fmla="*/ 108 h 119"/>
                <a:gd name="T60" fmla="*/ 98 w 131"/>
                <a:gd name="T61" fmla="*/ 98 h 119"/>
                <a:gd name="T62" fmla="*/ 108 w 131"/>
                <a:gd name="T63" fmla="*/ 88 h 119"/>
                <a:gd name="T64" fmla="*/ 115 w 131"/>
                <a:gd name="T65" fmla="*/ 71 h 119"/>
                <a:gd name="T66" fmla="*/ 130 w 131"/>
                <a:gd name="T67" fmla="*/ 46 h 119"/>
                <a:gd name="T68" fmla="*/ 102 w 131"/>
                <a:gd name="T69" fmla="*/ 13 h 119"/>
                <a:gd name="T70" fmla="*/ 102 w 131"/>
                <a:gd name="T71" fmla="*/ 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1" h="119">
                  <a:moveTo>
                    <a:pt x="102" y="13"/>
                  </a:moveTo>
                  <a:cubicBezTo>
                    <a:pt x="101" y="13"/>
                    <a:pt x="101" y="13"/>
                    <a:pt x="100" y="1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60" y="0"/>
                    <a:pt x="53" y="6"/>
                    <a:pt x="51" y="8"/>
                  </a:cubicBezTo>
                  <a:cubicBezTo>
                    <a:pt x="49" y="9"/>
                    <a:pt x="49" y="10"/>
                    <a:pt x="48" y="12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6"/>
                    <a:pt x="36" y="48"/>
                  </a:cubicBezTo>
                  <a:cubicBezTo>
                    <a:pt x="38" y="51"/>
                    <a:pt x="41" y="54"/>
                    <a:pt x="44" y="54"/>
                  </a:cubicBezTo>
                  <a:cubicBezTo>
                    <a:pt x="48" y="55"/>
                    <a:pt x="52" y="54"/>
                    <a:pt x="55" y="51"/>
                  </a:cubicBezTo>
                  <a:cubicBezTo>
                    <a:pt x="56" y="50"/>
                    <a:pt x="57" y="49"/>
                    <a:pt x="57" y="48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2" y="39"/>
                    <a:pt x="63" y="38"/>
                    <a:pt x="64" y="37"/>
                  </a:cubicBezTo>
                  <a:cubicBezTo>
                    <a:pt x="68" y="33"/>
                    <a:pt x="70" y="35"/>
                    <a:pt x="71" y="35"/>
                  </a:cubicBezTo>
                  <a:cubicBezTo>
                    <a:pt x="77" y="41"/>
                    <a:pt x="111" y="75"/>
                    <a:pt x="111" y="75"/>
                  </a:cubicBezTo>
                  <a:cubicBezTo>
                    <a:pt x="112" y="77"/>
                    <a:pt x="112" y="79"/>
                    <a:pt x="110" y="80"/>
                  </a:cubicBezTo>
                  <a:cubicBezTo>
                    <a:pt x="109" y="82"/>
                    <a:pt x="107" y="82"/>
                    <a:pt x="105" y="8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5" y="70"/>
                    <a:pt x="93" y="70"/>
                    <a:pt x="91" y="71"/>
                  </a:cubicBezTo>
                  <a:cubicBezTo>
                    <a:pt x="90" y="73"/>
                    <a:pt x="90" y="75"/>
                    <a:pt x="91" y="76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102" y="86"/>
                    <a:pt x="102" y="89"/>
                    <a:pt x="100" y="90"/>
                  </a:cubicBezTo>
                  <a:cubicBezTo>
                    <a:pt x="99" y="92"/>
                    <a:pt x="97" y="92"/>
                    <a:pt x="95" y="91"/>
                  </a:cubicBezTo>
                  <a:cubicBezTo>
                    <a:pt x="86" y="81"/>
                    <a:pt x="86" y="81"/>
                    <a:pt x="86" y="81"/>
                  </a:cubicBezTo>
                  <a:cubicBezTo>
                    <a:pt x="85" y="80"/>
                    <a:pt x="83" y="80"/>
                    <a:pt x="81" y="81"/>
                  </a:cubicBezTo>
                  <a:cubicBezTo>
                    <a:pt x="80" y="83"/>
                    <a:pt x="80" y="85"/>
                    <a:pt x="81" y="86"/>
                  </a:cubicBezTo>
                  <a:cubicBezTo>
                    <a:pt x="91" y="95"/>
                    <a:pt x="91" y="95"/>
                    <a:pt x="91" y="95"/>
                  </a:cubicBezTo>
                  <a:cubicBezTo>
                    <a:pt x="92" y="96"/>
                    <a:pt x="92" y="99"/>
                    <a:pt x="90" y="100"/>
                  </a:cubicBezTo>
                  <a:cubicBezTo>
                    <a:pt x="89" y="102"/>
                    <a:pt x="87" y="102"/>
                    <a:pt x="85" y="101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5" y="90"/>
                    <a:pt x="73" y="90"/>
                    <a:pt x="72" y="91"/>
                  </a:cubicBezTo>
                  <a:cubicBezTo>
                    <a:pt x="70" y="92"/>
                    <a:pt x="70" y="94"/>
                    <a:pt x="72" y="9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2" y="106"/>
                    <a:pt x="82" y="109"/>
                    <a:pt x="80" y="110"/>
                  </a:cubicBezTo>
                  <a:cubicBezTo>
                    <a:pt x="79" y="112"/>
                    <a:pt x="77" y="112"/>
                    <a:pt x="76" y="111"/>
                  </a:cubicBezTo>
                  <a:cubicBezTo>
                    <a:pt x="64" y="99"/>
                    <a:pt x="64" y="99"/>
                    <a:pt x="64" y="99"/>
                  </a:cubicBezTo>
                  <a:cubicBezTo>
                    <a:pt x="66" y="97"/>
                    <a:pt x="65" y="93"/>
                    <a:pt x="63" y="91"/>
                  </a:cubicBezTo>
                  <a:cubicBezTo>
                    <a:pt x="60" y="88"/>
                    <a:pt x="56" y="88"/>
                    <a:pt x="53" y="90"/>
                  </a:cubicBezTo>
                  <a:cubicBezTo>
                    <a:pt x="56" y="88"/>
                    <a:pt x="56" y="83"/>
                    <a:pt x="53" y="81"/>
                  </a:cubicBezTo>
                  <a:cubicBezTo>
                    <a:pt x="50" y="78"/>
                    <a:pt x="46" y="78"/>
                    <a:pt x="43" y="80"/>
                  </a:cubicBezTo>
                  <a:cubicBezTo>
                    <a:pt x="46" y="78"/>
                    <a:pt x="46" y="73"/>
                    <a:pt x="43" y="71"/>
                  </a:cubicBezTo>
                  <a:cubicBezTo>
                    <a:pt x="40" y="68"/>
                    <a:pt x="36" y="68"/>
                    <a:pt x="33" y="70"/>
                  </a:cubicBezTo>
                  <a:cubicBezTo>
                    <a:pt x="36" y="68"/>
                    <a:pt x="36" y="64"/>
                    <a:pt x="33" y="61"/>
                  </a:cubicBezTo>
                  <a:cubicBezTo>
                    <a:pt x="30" y="58"/>
                    <a:pt x="27" y="58"/>
                    <a:pt x="24" y="60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4" y="40"/>
                    <a:pt x="2" y="40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14" y="70"/>
                    <a:pt x="14" y="70"/>
                    <a:pt x="14" y="70"/>
                  </a:cubicBezTo>
                  <a:cubicBezTo>
                    <a:pt x="12" y="72"/>
                    <a:pt x="12" y="76"/>
                    <a:pt x="15" y="79"/>
                  </a:cubicBezTo>
                  <a:cubicBezTo>
                    <a:pt x="17" y="82"/>
                    <a:pt x="22" y="82"/>
                    <a:pt x="24" y="80"/>
                  </a:cubicBezTo>
                  <a:cubicBezTo>
                    <a:pt x="22" y="82"/>
                    <a:pt x="22" y="86"/>
                    <a:pt x="25" y="89"/>
                  </a:cubicBezTo>
                  <a:cubicBezTo>
                    <a:pt x="27" y="92"/>
                    <a:pt x="31" y="92"/>
                    <a:pt x="34" y="90"/>
                  </a:cubicBezTo>
                  <a:cubicBezTo>
                    <a:pt x="31" y="92"/>
                    <a:pt x="32" y="96"/>
                    <a:pt x="34" y="99"/>
                  </a:cubicBezTo>
                  <a:cubicBezTo>
                    <a:pt x="37" y="102"/>
                    <a:pt x="41" y="102"/>
                    <a:pt x="44" y="100"/>
                  </a:cubicBezTo>
                  <a:cubicBezTo>
                    <a:pt x="41" y="102"/>
                    <a:pt x="42" y="106"/>
                    <a:pt x="44" y="109"/>
                  </a:cubicBezTo>
                  <a:cubicBezTo>
                    <a:pt x="47" y="112"/>
                    <a:pt x="51" y="112"/>
                    <a:pt x="54" y="109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71" y="115"/>
                    <a:pt x="71" y="115"/>
                    <a:pt x="71" y="115"/>
                  </a:cubicBezTo>
                  <a:cubicBezTo>
                    <a:pt x="75" y="119"/>
                    <a:pt x="81" y="119"/>
                    <a:pt x="85" y="115"/>
                  </a:cubicBezTo>
                  <a:cubicBezTo>
                    <a:pt x="87" y="113"/>
                    <a:pt x="88" y="110"/>
                    <a:pt x="88" y="108"/>
                  </a:cubicBezTo>
                  <a:cubicBezTo>
                    <a:pt x="90" y="108"/>
                    <a:pt x="93" y="107"/>
                    <a:pt x="95" y="105"/>
                  </a:cubicBezTo>
                  <a:cubicBezTo>
                    <a:pt x="97" y="103"/>
                    <a:pt x="98" y="100"/>
                    <a:pt x="98" y="98"/>
                  </a:cubicBezTo>
                  <a:cubicBezTo>
                    <a:pt x="100" y="98"/>
                    <a:pt x="103" y="97"/>
                    <a:pt x="105" y="95"/>
                  </a:cubicBezTo>
                  <a:cubicBezTo>
                    <a:pt x="107" y="93"/>
                    <a:pt x="108" y="90"/>
                    <a:pt x="108" y="88"/>
                  </a:cubicBezTo>
                  <a:cubicBezTo>
                    <a:pt x="110" y="88"/>
                    <a:pt x="113" y="87"/>
                    <a:pt x="115" y="85"/>
                  </a:cubicBezTo>
                  <a:cubicBezTo>
                    <a:pt x="119" y="81"/>
                    <a:pt x="119" y="75"/>
                    <a:pt x="115" y="71"/>
                  </a:cubicBezTo>
                  <a:cubicBezTo>
                    <a:pt x="110" y="66"/>
                    <a:pt x="110" y="66"/>
                    <a:pt x="110" y="66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31" y="45"/>
                    <a:pt x="131" y="43"/>
                    <a:pt x="130" y="42"/>
                  </a:cubicBezTo>
                  <a:lnTo>
                    <a:pt x="102" y="13"/>
                  </a:lnTo>
                  <a:close/>
                  <a:moveTo>
                    <a:pt x="102" y="13"/>
                  </a:moveTo>
                  <a:cubicBezTo>
                    <a:pt x="102" y="13"/>
                    <a:pt x="102" y="13"/>
                    <a:pt x="102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78" name="Freeform 38"/>
            <p:cNvSpPr>
              <a:spLocks noEditPoints="1"/>
            </p:cNvSpPr>
            <p:nvPr/>
          </p:nvSpPr>
          <p:spPr bwMode="auto">
            <a:xfrm>
              <a:off x="11014075" y="708025"/>
              <a:ext cx="320675" cy="325438"/>
            </a:xfrm>
            <a:custGeom>
              <a:avLst/>
              <a:gdLst>
                <a:gd name="T0" fmla="*/ 46 w 48"/>
                <a:gd name="T1" fmla="*/ 28 h 48"/>
                <a:gd name="T2" fmla="*/ 20 w 48"/>
                <a:gd name="T3" fmla="*/ 3 h 48"/>
                <a:gd name="T4" fmla="*/ 11 w 48"/>
                <a:gd name="T5" fmla="*/ 3 h 48"/>
                <a:gd name="T6" fmla="*/ 3 w 48"/>
                <a:gd name="T7" fmla="*/ 12 h 48"/>
                <a:gd name="T8" fmla="*/ 3 w 48"/>
                <a:gd name="T9" fmla="*/ 20 h 48"/>
                <a:gd name="T10" fmla="*/ 28 w 48"/>
                <a:gd name="T11" fmla="*/ 46 h 48"/>
                <a:gd name="T12" fmla="*/ 37 w 48"/>
                <a:gd name="T13" fmla="*/ 46 h 48"/>
                <a:gd name="T14" fmla="*/ 46 w 48"/>
                <a:gd name="T15" fmla="*/ 37 h 48"/>
                <a:gd name="T16" fmla="*/ 46 w 48"/>
                <a:gd name="T17" fmla="*/ 28 h 48"/>
                <a:gd name="T18" fmla="*/ 32 w 48"/>
                <a:gd name="T19" fmla="*/ 41 h 48"/>
                <a:gd name="T20" fmla="*/ 27 w 48"/>
                <a:gd name="T21" fmla="*/ 36 h 48"/>
                <a:gd name="T22" fmla="*/ 32 w 48"/>
                <a:gd name="T23" fmla="*/ 31 h 48"/>
                <a:gd name="T24" fmla="*/ 37 w 48"/>
                <a:gd name="T25" fmla="*/ 36 h 48"/>
                <a:gd name="T26" fmla="*/ 32 w 48"/>
                <a:gd name="T27" fmla="*/ 41 h 48"/>
                <a:gd name="T28" fmla="*/ 32 w 48"/>
                <a:gd name="T29" fmla="*/ 41 h 48"/>
                <a:gd name="T30" fmla="*/ 32 w 48"/>
                <a:gd name="T31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" h="48">
                  <a:moveTo>
                    <a:pt x="46" y="28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8" y="0"/>
                    <a:pt x="14" y="0"/>
                    <a:pt x="11" y="3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4"/>
                    <a:pt x="0" y="18"/>
                    <a:pt x="3" y="20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30" y="48"/>
                    <a:pt x="34" y="48"/>
                    <a:pt x="37" y="4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8" y="35"/>
                    <a:pt x="48" y="31"/>
                    <a:pt x="46" y="28"/>
                  </a:cubicBezTo>
                  <a:close/>
                  <a:moveTo>
                    <a:pt x="32" y="41"/>
                  </a:moveTo>
                  <a:cubicBezTo>
                    <a:pt x="29" y="41"/>
                    <a:pt x="27" y="39"/>
                    <a:pt x="27" y="36"/>
                  </a:cubicBezTo>
                  <a:cubicBezTo>
                    <a:pt x="27" y="33"/>
                    <a:pt x="29" y="31"/>
                    <a:pt x="32" y="31"/>
                  </a:cubicBezTo>
                  <a:cubicBezTo>
                    <a:pt x="35" y="31"/>
                    <a:pt x="37" y="33"/>
                    <a:pt x="37" y="36"/>
                  </a:cubicBezTo>
                  <a:cubicBezTo>
                    <a:pt x="37" y="39"/>
                    <a:pt x="35" y="41"/>
                    <a:pt x="32" y="41"/>
                  </a:cubicBezTo>
                  <a:close/>
                  <a:moveTo>
                    <a:pt x="32" y="41"/>
                  </a:moveTo>
                  <a:cubicBezTo>
                    <a:pt x="32" y="41"/>
                    <a:pt x="32" y="41"/>
                    <a:pt x="32" y="4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807003" y="3575712"/>
            <a:ext cx="452786" cy="542836"/>
            <a:chOff x="5549900" y="5503760"/>
            <a:chExt cx="566738" cy="679450"/>
          </a:xfrm>
          <a:solidFill>
            <a:schemeClr val="accent4"/>
          </a:solidFill>
        </p:grpSpPr>
        <p:sp>
          <p:nvSpPr>
            <p:cNvPr id="84" name="Freeform 31"/>
            <p:cNvSpPr>
              <a:spLocks noEditPoints="1"/>
            </p:cNvSpPr>
            <p:nvPr/>
          </p:nvSpPr>
          <p:spPr bwMode="auto">
            <a:xfrm>
              <a:off x="5792788" y="5772048"/>
              <a:ext cx="233363" cy="15875"/>
            </a:xfrm>
            <a:custGeom>
              <a:avLst/>
              <a:gdLst>
                <a:gd name="T0" fmla="*/ 69 w 72"/>
                <a:gd name="T1" fmla="*/ 5 h 5"/>
                <a:gd name="T2" fmla="*/ 2 w 72"/>
                <a:gd name="T3" fmla="*/ 5 h 5"/>
                <a:gd name="T4" fmla="*/ 0 w 72"/>
                <a:gd name="T5" fmla="*/ 2 h 5"/>
                <a:gd name="T6" fmla="*/ 2 w 72"/>
                <a:gd name="T7" fmla="*/ 0 h 5"/>
                <a:gd name="T8" fmla="*/ 69 w 72"/>
                <a:gd name="T9" fmla="*/ 0 h 5"/>
                <a:gd name="T10" fmla="*/ 72 w 72"/>
                <a:gd name="T11" fmla="*/ 2 h 5"/>
                <a:gd name="T12" fmla="*/ 69 w 72"/>
                <a:gd name="T13" fmla="*/ 5 h 5"/>
                <a:gd name="T14" fmla="*/ 69 w 72"/>
                <a:gd name="T15" fmla="*/ 5 h 5"/>
                <a:gd name="T16" fmla="*/ 69 w 72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5">
                  <a:moveTo>
                    <a:pt x="69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1"/>
                    <a:pt x="72" y="2"/>
                  </a:cubicBezTo>
                  <a:cubicBezTo>
                    <a:pt x="72" y="4"/>
                    <a:pt x="71" y="5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5" name="Freeform 32"/>
            <p:cNvSpPr>
              <a:spLocks noEditPoints="1"/>
            </p:cNvSpPr>
            <p:nvPr/>
          </p:nvSpPr>
          <p:spPr bwMode="auto">
            <a:xfrm>
              <a:off x="5792788" y="5954610"/>
              <a:ext cx="233363" cy="19050"/>
            </a:xfrm>
            <a:custGeom>
              <a:avLst/>
              <a:gdLst>
                <a:gd name="T0" fmla="*/ 69 w 72"/>
                <a:gd name="T1" fmla="*/ 6 h 6"/>
                <a:gd name="T2" fmla="*/ 2 w 72"/>
                <a:gd name="T3" fmla="*/ 6 h 6"/>
                <a:gd name="T4" fmla="*/ 0 w 72"/>
                <a:gd name="T5" fmla="*/ 3 h 6"/>
                <a:gd name="T6" fmla="*/ 2 w 72"/>
                <a:gd name="T7" fmla="*/ 0 h 6"/>
                <a:gd name="T8" fmla="*/ 69 w 72"/>
                <a:gd name="T9" fmla="*/ 0 h 6"/>
                <a:gd name="T10" fmla="*/ 72 w 72"/>
                <a:gd name="T11" fmla="*/ 3 h 6"/>
                <a:gd name="T12" fmla="*/ 69 w 72"/>
                <a:gd name="T13" fmla="*/ 6 h 6"/>
                <a:gd name="T14" fmla="*/ 69 w 72"/>
                <a:gd name="T15" fmla="*/ 6 h 6"/>
                <a:gd name="T16" fmla="*/ 69 w 72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">
                  <a:moveTo>
                    <a:pt x="69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2"/>
                    <a:pt x="72" y="3"/>
                  </a:cubicBezTo>
                  <a:cubicBezTo>
                    <a:pt x="72" y="4"/>
                    <a:pt x="71" y="6"/>
                    <a:pt x="69" y="6"/>
                  </a:cubicBezTo>
                  <a:close/>
                  <a:moveTo>
                    <a:pt x="69" y="6"/>
                  </a:moveTo>
                  <a:cubicBezTo>
                    <a:pt x="69" y="6"/>
                    <a:pt x="69" y="6"/>
                    <a:pt x="69" y="6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6" name="Freeform 33"/>
            <p:cNvSpPr>
              <a:spLocks noEditPoints="1"/>
            </p:cNvSpPr>
            <p:nvPr/>
          </p:nvSpPr>
          <p:spPr bwMode="auto">
            <a:xfrm>
              <a:off x="5549900" y="5503760"/>
              <a:ext cx="566738" cy="679450"/>
            </a:xfrm>
            <a:custGeom>
              <a:avLst/>
              <a:gdLst>
                <a:gd name="T0" fmla="*/ 143 w 175"/>
                <a:gd name="T1" fmla="*/ 15 h 208"/>
                <a:gd name="T2" fmla="*/ 140 w 175"/>
                <a:gd name="T3" fmla="*/ 0 h 208"/>
                <a:gd name="T4" fmla="*/ 137 w 175"/>
                <a:gd name="T5" fmla="*/ 15 h 208"/>
                <a:gd name="T6" fmla="*/ 126 w 175"/>
                <a:gd name="T7" fmla="*/ 4 h 208"/>
                <a:gd name="T8" fmla="*/ 119 w 175"/>
                <a:gd name="T9" fmla="*/ 4 h 208"/>
                <a:gd name="T10" fmla="*/ 108 w 175"/>
                <a:gd name="T11" fmla="*/ 15 h 208"/>
                <a:gd name="T12" fmla="*/ 105 w 175"/>
                <a:gd name="T13" fmla="*/ 0 h 208"/>
                <a:gd name="T14" fmla="*/ 102 w 175"/>
                <a:gd name="T15" fmla="*/ 15 h 208"/>
                <a:gd name="T16" fmla="*/ 91 w 175"/>
                <a:gd name="T17" fmla="*/ 4 h 208"/>
                <a:gd name="T18" fmla="*/ 84 w 175"/>
                <a:gd name="T19" fmla="*/ 4 h 208"/>
                <a:gd name="T20" fmla="*/ 73 w 175"/>
                <a:gd name="T21" fmla="*/ 15 h 208"/>
                <a:gd name="T22" fmla="*/ 70 w 175"/>
                <a:gd name="T23" fmla="*/ 0 h 208"/>
                <a:gd name="T24" fmla="*/ 67 w 175"/>
                <a:gd name="T25" fmla="*/ 15 h 208"/>
                <a:gd name="T26" fmla="*/ 55 w 175"/>
                <a:gd name="T27" fmla="*/ 4 h 208"/>
                <a:gd name="T28" fmla="*/ 49 w 175"/>
                <a:gd name="T29" fmla="*/ 4 h 208"/>
                <a:gd name="T30" fmla="*/ 38 w 175"/>
                <a:gd name="T31" fmla="*/ 15 h 208"/>
                <a:gd name="T32" fmla="*/ 35 w 175"/>
                <a:gd name="T33" fmla="*/ 0 h 208"/>
                <a:gd name="T34" fmla="*/ 31 w 175"/>
                <a:gd name="T35" fmla="*/ 15 h 208"/>
                <a:gd name="T36" fmla="*/ 0 w 175"/>
                <a:gd name="T37" fmla="*/ 44 h 208"/>
                <a:gd name="T38" fmla="*/ 29 w 175"/>
                <a:gd name="T39" fmla="*/ 208 h 208"/>
                <a:gd name="T40" fmla="*/ 175 w 175"/>
                <a:gd name="T41" fmla="*/ 180 h 208"/>
                <a:gd name="T42" fmla="*/ 146 w 175"/>
                <a:gd name="T43" fmla="*/ 15 h 208"/>
                <a:gd name="T44" fmla="*/ 146 w 175"/>
                <a:gd name="T45" fmla="*/ 202 h 208"/>
                <a:gd name="T46" fmla="*/ 6 w 175"/>
                <a:gd name="T47" fmla="*/ 180 h 208"/>
                <a:gd name="T48" fmla="*/ 29 w 175"/>
                <a:gd name="T49" fmla="*/ 22 h 208"/>
                <a:gd name="T50" fmla="*/ 31 w 175"/>
                <a:gd name="T51" fmla="*/ 31 h 208"/>
                <a:gd name="T52" fmla="*/ 38 w 175"/>
                <a:gd name="T53" fmla="*/ 31 h 208"/>
                <a:gd name="T54" fmla="*/ 49 w 175"/>
                <a:gd name="T55" fmla="*/ 22 h 208"/>
                <a:gd name="T56" fmla="*/ 52 w 175"/>
                <a:gd name="T57" fmla="*/ 34 h 208"/>
                <a:gd name="T58" fmla="*/ 55 w 175"/>
                <a:gd name="T59" fmla="*/ 22 h 208"/>
                <a:gd name="T60" fmla="*/ 67 w 175"/>
                <a:gd name="T61" fmla="*/ 31 h 208"/>
                <a:gd name="T62" fmla="*/ 73 w 175"/>
                <a:gd name="T63" fmla="*/ 31 h 208"/>
                <a:gd name="T64" fmla="*/ 84 w 175"/>
                <a:gd name="T65" fmla="*/ 22 h 208"/>
                <a:gd name="T66" fmla="*/ 87 w 175"/>
                <a:gd name="T67" fmla="*/ 34 h 208"/>
                <a:gd name="T68" fmla="*/ 91 w 175"/>
                <a:gd name="T69" fmla="*/ 22 h 208"/>
                <a:gd name="T70" fmla="*/ 102 w 175"/>
                <a:gd name="T71" fmla="*/ 31 h 208"/>
                <a:gd name="T72" fmla="*/ 108 w 175"/>
                <a:gd name="T73" fmla="*/ 31 h 208"/>
                <a:gd name="T74" fmla="*/ 119 w 175"/>
                <a:gd name="T75" fmla="*/ 22 h 208"/>
                <a:gd name="T76" fmla="*/ 123 w 175"/>
                <a:gd name="T77" fmla="*/ 34 h 208"/>
                <a:gd name="T78" fmla="*/ 126 w 175"/>
                <a:gd name="T79" fmla="*/ 22 h 208"/>
                <a:gd name="T80" fmla="*/ 137 w 175"/>
                <a:gd name="T81" fmla="*/ 31 h 208"/>
                <a:gd name="T82" fmla="*/ 143 w 175"/>
                <a:gd name="T83" fmla="*/ 31 h 208"/>
                <a:gd name="T84" fmla="*/ 146 w 175"/>
                <a:gd name="T85" fmla="*/ 22 h 208"/>
                <a:gd name="T86" fmla="*/ 168 w 175"/>
                <a:gd name="T87" fmla="*/ 180 h 208"/>
                <a:gd name="T88" fmla="*/ 44 w 175"/>
                <a:gd name="T89" fmla="*/ 97 h 208"/>
                <a:gd name="T90" fmla="*/ 41 w 175"/>
                <a:gd name="T91" fmla="*/ 99 h 208"/>
                <a:gd name="T92" fmla="*/ 26 w 175"/>
                <a:gd name="T93" fmla="*/ 89 h 208"/>
                <a:gd name="T94" fmla="*/ 30 w 175"/>
                <a:gd name="T95" fmla="*/ 84 h 208"/>
                <a:gd name="T96" fmla="*/ 54 w 175"/>
                <a:gd name="T97" fmla="*/ 69 h 208"/>
                <a:gd name="T98" fmla="*/ 60 w 175"/>
                <a:gd name="T99" fmla="*/ 72 h 208"/>
                <a:gd name="T100" fmla="*/ 44 w 175"/>
                <a:gd name="T101" fmla="*/ 154 h 208"/>
                <a:gd name="T102" fmla="*/ 41 w 175"/>
                <a:gd name="T103" fmla="*/ 156 h 208"/>
                <a:gd name="T104" fmla="*/ 26 w 175"/>
                <a:gd name="T105" fmla="*/ 146 h 208"/>
                <a:gd name="T106" fmla="*/ 30 w 175"/>
                <a:gd name="T107" fmla="*/ 140 h 208"/>
                <a:gd name="T108" fmla="*/ 54 w 175"/>
                <a:gd name="T109" fmla="*/ 125 h 208"/>
                <a:gd name="T110" fmla="*/ 60 w 175"/>
                <a:gd name="T111" fmla="*/ 129 h 208"/>
                <a:gd name="T112" fmla="*/ 60 w 175"/>
                <a:gd name="T113" fmla="*/ 12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5" h="208">
                  <a:moveTo>
                    <a:pt x="146" y="15"/>
                  </a:moveTo>
                  <a:cubicBezTo>
                    <a:pt x="143" y="15"/>
                    <a:pt x="143" y="15"/>
                    <a:pt x="143" y="15"/>
                  </a:cubicBezTo>
                  <a:cubicBezTo>
                    <a:pt x="143" y="4"/>
                    <a:pt x="143" y="4"/>
                    <a:pt x="143" y="4"/>
                  </a:cubicBezTo>
                  <a:cubicBezTo>
                    <a:pt x="143" y="2"/>
                    <a:pt x="142" y="0"/>
                    <a:pt x="140" y="0"/>
                  </a:cubicBezTo>
                  <a:cubicBezTo>
                    <a:pt x="138" y="0"/>
                    <a:pt x="137" y="2"/>
                    <a:pt x="137" y="4"/>
                  </a:cubicBezTo>
                  <a:cubicBezTo>
                    <a:pt x="137" y="15"/>
                    <a:pt x="137" y="15"/>
                    <a:pt x="137" y="15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6" y="2"/>
                    <a:pt x="124" y="0"/>
                    <a:pt x="123" y="0"/>
                  </a:cubicBezTo>
                  <a:cubicBezTo>
                    <a:pt x="121" y="0"/>
                    <a:pt x="119" y="2"/>
                    <a:pt x="119" y="4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8" y="2"/>
                    <a:pt x="107" y="0"/>
                    <a:pt x="105" y="0"/>
                  </a:cubicBezTo>
                  <a:cubicBezTo>
                    <a:pt x="103" y="0"/>
                    <a:pt x="102" y="2"/>
                    <a:pt x="102" y="4"/>
                  </a:cubicBezTo>
                  <a:cubicBezTo>
                    <a:pt x="102" y="15"/>
                    <a:pt x="102" y="15"/>
                    <a:pt x="102" y="1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1" y="2"/>
                    <a:pt x="89" y="0"/>
                    <a:pt x="87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3" y="2"/>
                    <a:pt x="72" y="0"/>
                    <a:pt x="70" y="0"/>
                  </a:cubicBezTo>
                  <a:cubicBezTo>
                    <a:pt x="68" y="0"/>
                    <a:pt x="67" y="2"/>
                    <a:pt x="67" y="4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2"/>
                    <a:pt x="54" y="0"/>
                    <a:pt x="52" y="0"/>
                  </a:cubicBezTo>
                  <a:cubicBezTo>
                    <a:pt x="50" y="0"/>
                    <a:pt x="49" y="2"/>
                    <a:pt x="49" y="4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13" y="15"/>
                    <a:pt x="0" y="28"/>
                    <a:pt x="0" y="44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5"/>
                    <a:pt x="13" y="208"/>
                    <a:pt x="29" y="208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62" y="208"/>
                    <a:pt x="175" y="195"/>
                    <a:pt x="175" y="180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5" y="28"/>
                    <a:pt x="162" y="15"/>
                    <a:pt x="146" y="15"/>
                  </a:cubicBezTo>
                  <a:close/>
                  <a:moveTo>
                    <a:pt x="168" y="180"/>
                  </a:moveTo>
                  <a:cubicBezTo>
                    <a:pt x="168" y="192"/>
                    <a:pt x="158" y="202"/>
                    <a:pt x="146" y="202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16" y="202"/>
                    <a:pt x="6" y="192"/>
                    <a:pt x="6" y="180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32"/>
                    <a:pt x="16" y="22"/>
                    <a:pt x="29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3"/>
                    <a:pt x="33" y="34"/>
                    <a:pt x="35" y="34"/>
                  </a:cubicBezTo>
                  <a:cubicBezTo>
                    <a:pt x="36" y="34"/>
                    <a:pt x="38" y="33"/>
                    <a:pt x="38" y="3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3"/>
                    <a:pt x="50" y="34"/>
                    <a:pt x="52" y="34"/>
                  </a:cubicBezTo>
                  <a:cubicBezTo>
                    <a:pt x="54" y="34"/>
                    <a:pt x="55" y="33"/>
                    <a:pt x="55" y="31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7" y="33"/>
                    <a:pt x="68" y="34"/>
                    <a:pt x="70" y="34"/>
                  </a:cubicBezTo>
                  <a:cubicBezTo>
                    <a:pt x="72" y="34"/>
                    <a:pt x="73" y="33"/>
                    <a:pt x="73" y="31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4" y="33"/>
                    <a:pt x="86" y="34"/>
                    <a:pt x="87" y="34"/>
                  </a:cubicBezTo>
                  <a:cubicBezTo>
                    <a:pt x="89" y="34"/>
                    <a:pt x="91" y="33"/>
                    <a:pt x="91" y="3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102" y="22"/>
                    <a:pt x="102" y="22"/>
                    <a:pt x="102" y="22"/>
                  </a:cubicBezTo>
                  <a:cubicBezTo>
                    <a:pt x="102" y="31"/>
                    <a:pt x="102" y="31"/>
                    <a:pt x="102" y="31"/>
                  </a:cubicBezTo>
                  <a:cubicBezTo>
                    <a:pt x="102" y="33"/>
                    <a:pt x="103" y="34"/>
                    <a:pt x="105" y="34"/>
                  </a:cubicBezTo>
                  <a:cubicBezTo>
                    <a:pt x="107" y="34"/>
                    <a:pt x="108" y="33"/>
                    <a:pt x="108" y="3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9" y="33"/>
                    <a:pt x="121" y="34"/>
                    <a:pt x="123" y="34"/>
                  </a:cubicBezTo>
                  <a:cubicBezTo>
                    <a:pt x="124" y="34"/>
                    <a:pt x="126" y="33"/>
                    <a:pt x="126" y="31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7" y="33"/>
                    <a:pt x="138" y="34"/>
                    <a:pt x="140" y="34"/>
                  </a:cubicBezTo>
                  <a:cubicBezTo>
                    <a:pt x="142" y="34"/>
                    <a:pt x="143" y="33"/>
                    <a:pt x="143" y="31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58" y="22"/>
                    <a:pt x="168" y="32"/>
                    <a:pt x="168" y="44"/>
                  </a:cubicBezTo>
                  <a:lnTo>
                    <a:pt x="168" y="180"/>
                  </a:lnTo>
                  <a:close/>
                  <a:moveTo>
                    <a:pt x="60" y="72"/>
                  </a:moveTo>
                  <a:cubicBezTo>
                    <a:pt x="44" y="97"/>
                    <a:pt x="44" y="97"/>
                    <a:pt x="44" y="97"/>
                  </a:cubicBezTo>
                  <a:cubicBezTo>
                    <a:pt x="43" y="98"/>
                    <a:pt x="43" y="98"/>
                    <a:pt x="42" y="99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40" y="99"/>
                    <a:pt x="40" y="99"/>
                    <a:pt x="39" y="98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5" y="88"/>
                    <a:pt x="24" y="86"/>
                    <a:pt x="25" y="84"/>
                  </a:cubicBezTo>
                  <a:cubicBezTo>
                    <a:pt x="26" y="83"/>
                    <a:pt x="28" y="83"/>
                    <a:pt x="30" y="84"/>
                  </a:cubicBezTo>
                  <a:cubicBezTo>
                    <a:pt x="40" y="91"/>
                    <a:pt x="40" y="91"/>
                    <a:pt x="40" y="91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55" y="67"/>
                    <a:pt x="57" y="67"/>
                    <a:pt x="59" y="68"/>
                  </a:cubicBezTo>
                  <a:cubicBezTo>
                    <a:pt x="60" y="69"/>
                    <a:pt x="60" y="71"/>
                    <a:pt x="60" y="72"/>
                  </a:cubicBezTo>
                  <a:close/>
                  <a:moveTo>
                    <a:pt x="60" y="129"/>
                  </a:moveTo>
                  <a:cubicBezTo>
                    <a:pt x="44" y="154"/>
                    <a:pt x="44" y="154"/>
                    <a:pt x="44" y="154"/>
                  </a:cubicBezTo>
                  <a:cubicBezTo>
                    <a:pt x="43" y="155"/>
                    <a:pt x="43" y="155"/>
                    <a:pt x="42" y="155"/>
                  </a:cubicBezTo>
                  <a:cubicBezTo>
                    <a:pt x="41" y="155"/>
                    <a:pt x="41" y="156"/>
                    <a:pt x="41" y="156"/>
                  </a:cubicBezTo>
                  <a:cubicBezTo>
                    <a:pt x="40" y="156"/>
                    <a:pt x="40" y="155"/>
                    <a:pt x="39" y="155"/>
                  </a:cubicBezTo>
                  <a:cubicBezTo>
                    <a:pt x="26" y="146"/>
                    <a:pt x="26" y="146"/>
                    <a:pt x="26" y="146"/>
                  </a:cubicBezTo>
                  <a:cubicBezTo>
                    <a:pt x="25" y="145"/>
                    <a:pt x="24" y="143"/>
                    <a:pt x="25" y="141"/>
                  </a:cubicBezTo>
                  <a:cubicBezTo>
                    <a:pt x="26" y="140"/>
                    <a:pt x="28" y="139"/>
                    <a:pt x="30" y="140"/>
                  </a:cubicBezTo>
                  <a:cubicBezTo>
                    <a:pt x="40" y="148"/>
                    <a:pt x="40" y="148"/>
                    <a:pt x="40" y="148"/>
                  </a:cubicBezTo>
                  <a:cubicBezTo>
                    <a:pt x="54" y="125"/>
                    <a:pt x="54" y="125"/>
                    <a:pt x="54" y="125"/>
                  </a:cubicBezTo>
                  <a:cubicBezTo>
                    <a:pt x="55" y="124"/>
                    <a:pt x="57" y="123"/>
                    <a:pt x="59" y="124"/>
                  </a:cubicBezTo>
                  <a:cubicBezTo>
                    <a:pt x="60" y="125"/>
                    <a:pt x="60" y="127"/>
                    <a:pt x="60" y="129"/>
                  </a:cubicBezTo>
                  <a:close/>
                  <a:moveTo>
                    <a:pt x="60" y="129"/>
                  </a:moveTo>
                  <a:cubicBezTo>
                    <a:pt x="60" y="129"/>
                    <a:pt x="60" y="129"/>
                    <a:pt x="60" y="129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sp>
        <p:nvSpPr>
          <p:cNvPr id="95" name="Parallelogram 94"/>
          <p:cNvSpPr/>
          <p:nvPr/>
        </p:nvSpPr>
        <p:spPr>
          <a:xfrm>
            <a:off x="8557841" y="342629"/>
            <a:ext cx="1055676" cy="812831"/>
          </a:xfrm>
          <a:prstGeom prst="parallelogram">
            <a:avLst>
              <a:gd name="adj" fmla="val 7345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endParaRPr lang="en-US" sz="1425"/>
          </a:p>
        </p:txBody>
      </p:sp>
      <p:grpSp>
        <p:nvGrpSpPr>
          <p:cNvPr id="96" name="Group 95"/>
          <p:cNvGrpSpPr/>
          <p:nvPr/>
        </p:nvGrpSpPr>
        <p:grpSpPr>
          <a:xfrm>
            <a:off x="5143499" y="291893"/>
            <a:ext cx="4012665" cy="510989"/>
            <a:chOff x="5143499" y="291893"/>
            <a:chExt cx="4012665" cy="510989"/>
          </a:xfrm>
        </p:grpSpPr>
        <p:sp>
          <p:nvSpPr>
            <p:cNvPr id="97" name="Pentagon 96"/>
            <p:cNvSpPr/>
            <p:nvPr/>
          </p:nvSpPr>
          <p:spPr>
            <a:xfrm rot="10800000">
              <a:off x="5143499" y="295152"/>
              <a:ext cx="4012665" cy="50773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425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165229" y="291893"/>
              <a:ext cx="3485748" cy="483809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68579" tIns="34289" rIns="68579" bIns="34289" rtlCol="0" anchor="ctr" anchorCtr="0">
              <a:noAutofit/>
            </a:bodyPr>
            <a:lstStyle/>
            <a:p>
              <a:pPr algn="ctr"/>
              <a:r>
                <a:rPr lang="en-US" sz="1800" b="1" dirty="0" smtClean="0">
                  <a:solidFill>
                    <a:srgbClr val="C00000"/>
                  </a:solidFill>
                  <a:latin typeface="+mj-lt"/>
                </a:rPr>
                <a:t>COMPETENCIAS GENERALES</a:t>
              </a:r>
              <a:endParaRPr lang="en-US" sz="1800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99" name="Parallelogram 98"/>
          <p:cNvSpPr/>
          <p:nvPr/>
        </p:nvSpPr>
        <p:spPr>
          <a:xfrm flipV="1">
            <a:off x="7957766" y="-3139"/>
            <a:ext cx="1055676" cy="1161345"/>
          </a:xfrm>
          <a:prstGeom prst="parallelogram">
            <a:avLst>
              <a:gd name="adj" fmla="val 55000"/>
            </a:avLst>
          </a:prstGeom>
          <a:solidFill>
            <a:schemeClr val="bg1">
              <a:lumMod val="8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25"/>
          </a:p>
        </p:txBody>
      </p:sp>
    </p:spTree>
    <p:extLst>
      <p:ext uri="{BB962C8B-B14F-4D97-AF65-F5344CB8AC3E}">
        <p14:creationId xmlns:p14="http://schemas.microsoft.com/office/powerpoint/2010/main" val="236987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decel="41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4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4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88 0.00024 L 3.23782E-6 -4.24242E-6 " pathEditMode="relative" rAng="0" ptsTypes="AA">
                                      <p:cBhvr>
                                        <p:cTn id="22" dur="1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5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100"/>
                            </p:stCondLst>
                            <p:childTnLst>
                              <p:par>
                                <p:cTn id="32" presetID="2" presetClass="entr" presetSubtype="2" decel="5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decel="56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88 0.00024 L 3.23782E-6 -4.24242E-6 " pathEditMode="relative" rAng="0" ptsTypes="AA">
                                      <p:cBhvr>
                                        <p:cTn id="46" dur="1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5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100"/>
                            </p:stCondLst>
                            <p:childTnLst>
                              <p:par>
                                <p:cTn id="56" presetID="2" presetClass="entr" presetSubtype="2" decel="5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decel="56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88 0.00024 L 3.23782E-6 -4.24242E-6 " pathEditMode="relative" rAng="0" ptsTypes="AA">
                                      <p:cBhvr>
                                        <p:cTn id="70" dur="1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5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600"/>
                            </p:stCondLst>
                            <p:childTnLst>
                              <p:par>
                                <p:cTn id="76" presetID="2" presetClass="entr" presetSubtype="2" decel="5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decel="56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88 0.00024 L 3.23782E-6 -4.24242E-6 " pathEditMode="relative" rAng="0" ptsTypes="AA">
                                      <p:cBhvr>
                                        <p:cTn id="90" dur="1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5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1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600"/>
                            </p:stCondLst>
                            <p:childTnLst>
                              <p:par>
                                <p:cTn id="96" presetID="2" presetClass="entr" presetSubtype="2" decel="5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2" decel="56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88" grpId="0"/>
      <p:bldP spid="89" grpId="0"/>
      <p:bldP spid="90" grpId="0"/>
      <p:bldP spid="91" grpId="0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95" grpId="0" animBg="1"/>
      <p:bldP spid="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252783" y="2109847"/>
            <a:ext cx="2638433" cy="2638307"/>
            <a:chOff x="10070537" y="3323510"/>
            <a:chExt cx="4265896" cy="4265690"/>
          </a:xfrm>
          <a:effectLst/>
        </p:grpSpPr>
        <p:sp>
          <p:nvSpPr>
            <p:cNvPr id="8" name="Freeform 13"/>
            <p:cNvSpPr>
              <a:spLocks noChangeArrowheads="1"/>
            </p:cNvSpPr>
            <p:nvPr/>
          </p:nvSpPr>
          <p:spPr bwMode="auto">
            <a:xfrm>
              <a:off x="10070537" y="3323510"/>
              <a:ext cx="4265896" cy="426569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3523 0 0"/>
                <a:gd name="G7" fmla="+- 2269 0 0"/>
                <a:gd name="G8" fmla="+- 1016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T0" fmla="*/ 1634765 w 4540"/>
                <a:gd name="T1" fmla="*/ 817202 h 4540"/>
                <a:gd name="T2" fmla="*/ 1634765 w 4540"/>
                <a:gd name="T3" fmla="*/ 817202 h 4540"/>
                <a:gd name="T4" fmla="*/ 817563 w 4540"/>
                <a:gd name="T5" fmla="*/ 1634765 h 4540"/>
                <a:gd name="T6" fmla="*/ 0 w 4540"/>
                <a:gd name="T7" fmla="*/ 817202 h 4540"/>
                <a:gd name="T8" fmla="*/ 817563 w 4540"/>
                <a:gd name="T9" fmla="*/ 0 h 4540"/>
                <a:gd name="T10" fmla="*/ 1634765 w 4540"/>
                <a:gd name="T11" fmla="*/ 817202 h 4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40" h="4540">
                  <a:moveTo>
                    <a:pt x="4539" y="2269"/>
                  </a:moveTo>
                  <a:lnTo>
                    <a:pt x="4539" y="2269"/>
                  </a:lnTo>
                  <a:cubicBezTo>
                    <a:pt x="4539" y="3523"/>
                    <a:pt x="3523" y="4539"/>
                    <a:pt x="2270" y="4539"/>
                  </a:cubicBezTo>
                  <a:cubicBezTo>
                    <a:pt x="1016" y="4539"/>
                    <a:pt x="0" y="3523"/>
                    <a:pt x="0" y="2269"/>
                  </a:cubicBezTo>
                  <a:cubicBezTo>
                    <a:pt x="0" y="1016"/>
                    <a:pt x="1016" y="0"/>
                    <a:pt x="2270" y="0"/>
                  </a:cubicBezTo>
                  <a:cubicBezTo>
                    <a:pt x="3523" y="0"/>
                    <a:pt x="4539" y="1016"/>
                    <a:pt x="4539" y="2269"/>
                  </a:cubicBez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9" name="Freeform 14"/>
            <p:cNvSpPr>
              <a:spLocks noChangeArrowheads="1"/>
            </p:cNvSpPr>
            <p:nvPr/>
          </p:nvSpPr>
          <p:spPr bwMode="auto">
            <a:xfrm>
              <a:off x="10542684" y="3791492"/>
              <a:ext cx="3321600" cy="3321439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2745 0 0"/>
                <a:gd name="G7" fmla="+- 1768 0 0"/>
                <a:gd name="G8" fmla="+- 792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T0" fmla="*/ 1272815 w 3538"/>
                <a:gd name="T1" fmla="*/ 636228 h 3538"/>
                <a:gd name="T2" fmla="*/ 1272815 w 3538"/>
                <a:gd name="T3" fmla="*/ 636228 h 3538"/>
                <a:gd name="T4" fmla="*/ 636588 w 3538"/>
                <a:gd name="T5" fmla="*/ 1272815 h 3538"/>
                <a:gd name="T6" fmla="*/ 0 w 3538"/>
                <a:gd name="T7" fmla="*/ 636228 h 3538"/>
                <a:gd name="T8" fmla="*/ 636588 w 3538"/>
                <a:gd name="T9" fmla="*/ 0 h 3538"/>
                <a:gd name="T10" fmla="*/ 1272815 w 3538"/>
                <a:gd name="T11" fmla="*/ 636228 h 3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8" h="3538">
                  <a:moveTo>
                    <a:pt x="3537" y="1768"/>
                  </a:moveTo>
                  <a:lnTo>
                    <a:pt x="3537" y="1768"/>
                  </a:lnTo>
                  <a:cubicBezTo>
                    <a:pt x="3537" y="2745"/>
                    <a:pt x="2745" y="3537"/>
                    <a:pt x="1769" y="3537"/>
                  </a:cubicBezTo>
                  <a:cubicBezTo>
                    <a:pt x="792" y="3537"/>
                    <a:pt x="0" y="2745"/>
                    <a:pt x="0" y="1768"/>
                  </a:cubicBezTo>
                  <a:cubicBezTo>
                    <a:pt x="0" y="792"/>
                    <a:pt x="792" y="0"/>
                    <a:pt x="1769" y="0"/>
                  </a:cubicBezTo>
                  <a:cubicBezTo>
                    <a:pt x="2745" y="0"/>
                    <a:pt x="3537" y="792"/>
                    <a:pt x="3537" y="1768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10" name="Freeform 15"/>
            <p:cNvSpPr>
              <a:spLocks noChangeArrowheads="1"/>
            </p:cNvSpPr>
            <p:nvPr/>
          </p:nvSpPr>
          <p:spPr bwMode="auto">
            <a:xfrm>
              <a:off x="11010691" y="4263617"/>
              <a:ext cx="2381445" cy="238133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966 0 0"/>
                <a:gd name="G7" fmla="+- 1267 0 0"/>
                <a:gd name="G8" fmla="+- 566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T0" fmla="*/ 912452 w 2536"/>
                <a:gd name="T1" fmla="*/ 456047 h 2536"/>
                <a:gd name="T2" fmla="*/ 912452 w 2536"/>
                <a:gd name="T3" fmla="*/ 456047 h 2536"/>
                <a:gd name="T4" fmla="*/ 456406 w 2536"/>
                <a:gd name="T5" fmla="*/ 912453 h 2536"/>
                <a:gd name="T6" fmla="*/ 0 w 2536"/>
                <a:gd name="T7" fmla="*/ 456047 h 2536"/>
                <a:gd name="T8" fmla="*/ 456406 w 2536"/>
                <a:gd name="T9" fmla="*/ 0 h 2536"/>
                <a:gd name="T10" fmla="*/ 912452 w 2536"/>
                <a:gd name="T11" fmla="*/ 456047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6" h="2536">
                  <a:moveTo>
                    <a:pt x="2535" y="1267"/>
                  </a:moveTo>
                  <a:lnTo>
                    <a:pt x="2535" y="1267"/>
                  </a:lnTo>
                  <a:cubicBezTo>
                    <a:pt x="2535" y="1966"/>
                    <a:pt x="1969" y="2535"/>
                    <a:pt x="1268" y="2535"/>
                  </a:cubicBezTo>
                  <a:cubicBezTo>
                    <a:pt x="569" y="2535"/>
                    <a:pt x="0" y="1966"/>
                    <a:pt x="0" y="1267"/>
                  </a:cubicBezTo>
                  <a:cubicBezTo>
                    <a:pt x="0" y="566"/>
                    <a:pt x="569" y="0"/>
                    <a:pt x="1268" y="0"/>
                  </a:cubicBezTo>
                  <a:cubicBezTo>
                    <a:pt x="1969" y="0"/>
                    <a:pt x="2535" y="566"/>
                    <a:pt x="2535" y="126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11" name="Freeform 16"/>
            <p:cNvSpPr>
              <a:spLocks noChangeArrowheads="1"/>
            </p:cNvSpPr>
            <p:nvPr/>
          </p:nvSpPr>
          <p:spPr bwMode="auto">
            <a:xfrm>
              <a:off x="11482839" y="4731602"/>
              <a:ext cx="1441293" cy="1445365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193 0 0"/>
                <a:gd name="G7" fmla="+- 769 0 0"/>
                <a:gd name="G8" fmla="+- 345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T0" fmla="*/ 552090 w 1534"/>
                <a:gd name="T1" fmla="*/ 277199 h 1537"/>
                <a:gd name="T2" fmla="*/ 552090 w 1534"/>
                <a:gd name="T3" fmla="*/ 277199 h 1537"/>
                <a:gd name="T4" fmla="*/ 276225 w 1534"/>
                <a:gd name="T5" fmla="*/ 553677 h 1537"/>
                <a:gd name="T6" fmla="*/ 0 w 1534"/>
                <a:gd name="T7" fmla="*/ 277199 h 1537"/>
                <a:gd name="T8" fmla="*/ 276225 w 1534"/>
                <a:gd name="T9" fmla="*/ 0 h 1537"/>
                <a:gd name="T10" fmla="*/ 552090 w 1534"/>
                <a:gd name="T11" fmla="*/ 277199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34" h="1537">
                  <a:moveTo>
                    <a:pt x="1533" y="769"/>
                  </a:moveTo>
                  <a:lnTo>
                    <a:pt x="1533" y="769"/>
                  </a:lnTo>
                  <a:cubicBezTo>
                    <a:pt x="1533" y="1193"/>
                    <a:pt x="1191" y="1536"/>
                    <a:pt x="767" y="1536"/>
                  </a:cubicBezTo>
                  <a:cubicBezTo>
                    <a:pt x="342" y="1536"/>
                    <a:pt x="0" y="1193"/>
                    <a:pt x="0" y="769"/>
                  </a:cubicBezTo>
                  <a:cubicBezTo>
                    <a:pt x="0" y="345"/>
                    <a:pt x="342" y="0"/>
                    <a:pt x="767" y="0"/>
                  </a:cubicBezTo>
                  <a:cubicBezTo>
                    <a:pt x="1191" y="0"/>
                    <a:pt x="1533" y="345"/>
                    <a:pt x="1533" y="769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12" name="Freeform 17"/>
            <p:cNvSpPr>
              <a:spLocks noChangeArrowheads="1"/>
            </p:cNvSpPr>
            <p:nvPr/>
          </p:nvSpPr>
          <p:spPr bwMode="auto">
            <a:xfrm>
              <a:off x="11950842" y="5199582"/>
              <a:ext cx="501140" cy="50111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*/ 1 0 0"/>
                <a:gd name="T0" fmla="*/ 534 256 1"/>
                <a:gd name="T1" fmla="*/ 0 256 1"/>
                <a:gd name="G5" fmla="+- 0 T0 T1"/>
                <a:gd name="G6" fmla="cos G4 G5"/>
                <a:gd name="G7" fmla="+- 1 0 0"/>
                <a:gd name="G8" fmla="+- 415 0 0"/>
                <a:gd name="G9" fmla="+- 268 0 0"/>
                <a:gd name="G10" fmla="+- 121 0 0"/>
                <a:gd name="G11" fmla="+- 1 0 0"/>
                <a:gd name="G12" fmla="*/ 1 0 0"/>
                <a:gd name="G13" fmla="*/ 1 0 0"/>
                <a:gd name="G14" fmla="cos G12 G13"/>
                <a:gd name="G15" fmla="+- 1 0 0"/>
                <a:gd name="G16" fmla="+- 1 0 0"/>
                <a:gd name="G17" fmla="+- 1 0 0"/>
                <a:gd name="T2" fmla="*/ 191729 w 535"/>
                <a:gd name="T3" fmla="*/ 96224 h 535"/>
                <a:gd name="T4" fmla="*/ 191729 w 535"/>
                <a:gd name="T5" fmla="*/ 96224 h 535"/>
                <a:gd name="T6" fmla="*/ 95505 w 535"/>
                <a:gd name="T7" fmla="*/ 191729 h 535"/>
                <a:gd name="T8" fmla="*/ 0 w 535"/>
                <a:gd name="T9" fmla="*/ 96224 h 535"/>
                <a:gd name="T10" fmla="*/ 95505 w 535"/>
                <a:gd name="T11" fmla="*/ 0 h 535"/>
                <a:gd name="T12" fmla="*/ 191729 w 535"/>
                <a:gd name="T13" fmla="*/ 96224 h 535"/>
              </a:gdLst>
              <a:ahLst/>
              <a:cxnLst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5" h="535">
                  <a:moveTo>
                    <a:pt x="534" y="268"/>
                  </a:moveTo>
                  <a:lnTo>
                    <a:pt x="534" y="268"/>
                  </a:lnTo>
                  <a:cubicBezTo>
                    <a:pt x="534" y="415"/>
                    <a:pt x="412" y="534"/>
                    <a:pt x="266" y="534"/>
                  </a:cubicBezTo>
                  <a:cubicBezTo>
                    <a:pt x="119" y="534"/>
                    <a:pt x="0" y="415"/>
                    <a:pt x="0" y="268"/>
                  </a:cubicBezTo>
                  <a:cubicBezTo>
                    <a:pt x="0" y="121"/>
                    <a:pt x="119" y="0"/>
                    <a:pt x="266" y="0"/>
                  </a:cubicBezTo>
                  <a:cubicBezTo>
                    <a:pt x="412" y="0"/>
                    <a:pt x="534" y="121"/>
                    <a:pt x="534" y="26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 fontScale="70000" lnSpcReduction="20000"/>
            </a:bodyPr>
            <a:lstStyle/>
            <a:p>
              <a:endParaRPr lang="en-US" sz="1425"/>
            </a:p>
          </p:txBody>
        </p:sp>
      </p:grpSp>
      <p:sp>
        <p:nvSpPr>
          <p:cNvPr id="15" name="Freeform 5"/>
          <p:cNvSpPr>
            <a:spLocks/>
          </p:cNvSpPr>
          <p:nvPr/>
        </p:nvSpPr>
        <p:spPr bwMode="auto">
          <a:xfrm>
            <a:off x="2418161" y="3430192"/>
            <a:ext cx="2155031" cy="2176463"/>
          </a:xfrm>
          <a:custGeom>
            <a:avLst/>
            <a:gdLst>
              <a:gd name="T0" fmla="*/ 900 w 900"/>
              <a:gd name="T1" fmla="*/ 632 h 899"/>
              <a:gd name="T2" fmla="*/ 900 w 900"/>
              <a:gd name="T3" fmla="*/ 899 h 899"/>
              <a:gd name="T4" fmla="*/ 0 w 900"/>
              <a:gd name="T5" fmla="*/ 0 h 899"/>
              <a:gd name="T6" fmla="*/ 267 w 900"/>
              <a:gd name="T7" fmla="*/ 0 h 899"/>
              <a:gd name="T8" fmla="*/ 900 w 900"/>
              <a:gd name="T9" fmla="*/ 632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0" h="899">
                <a:moveTo>
                  <a:pt x="900" y="632"/>
                </a:moveTo>
                <a:cubicBezTo>
                  <a:pt x="900" y="899"/>
                  <a:pt x="900" y="899"/>
                  <a:pt x="900" y="899"/>
                </a:cubicBezTo>
                <a:cubicBezTo>
                  <a:pt x="403" y="899"/>
                  <a:pt x="0" y="496"/>
                  <a:pt x="0" y="0"/>
                </a:cubicBezTo>
                <a:cubicBezTo>
                  <a:pt x="267" y="0"/>
                  <a:pt x="267" y="0"/>
                  <a:pt x="267" y="0"/>
                </a:cubicBezTo>
                <a:cubicBezTo>
                  <a:pt x="267" y="349"/>
                  <a:pt x="550" y="632"/>
                  <a:pt x="900" y="63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16" name="Freeform 6"/>
          <p:cNvSpPr>
            <a:spLocks/>
          </p:cNvSpPr>
          <p:nvPr/>
        </p:nvSpPr>
        <p:spPr bwMode="auto">
          <a:xfrm>
            <a:off x="2418161" y="1251348"/>
            <a:ext cx="2155031" cy="2178844"/>
          </a:xfrm>
          <a:custGeom>
            <a:avLst/>
            <a:gdLst>
              <a:gd name="T0" fmla="*/ 900 w 900"/>
              <a:gd name="T1" fmla="*/ 0 h 900"/>
              <a:gd name="T2" fmla="*/ 900 w 900"/>
              <a:gd name="T3" fmla="*/ 267 h 900"/>
              <a:gd name="T4" fmla="*/ 267 w 900"/>
              <a:gd name="T5" fmla="*/ 900 h 900"/>
              <a:gd name="T6" fmla="*/ 0 w 900"/>
              <a:gd name="T7" fmla="*/ 900 h 900"/>
              <a:gd name="T8" fmla="*/ 900 w 900"/>
              <a:gd name="T9" fmla="*/ 0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0" h="900">
                <a:moveTo>
                  <a:pt x="900" y="0"/>
                </a:moveTo>
                <a:cubicBezTo>
                  <a:pt x="900" y="267"/>
                  <a:pt x="900" y="267"/>
                  <a:pt x="900" y="267"/>
                </a:cubicBezTo>
                <a:cubicBezTo>
                  <a:pt x="550" y="267"/>
                  <a:pt x="267" y="550"/>
                  <a:pt x="267" y="900"/>
                </a:cubicBezTo>
                <a:cubicBezTo>
                  <a:pt x="0" y="900"/>
                  <a:pt x="0" y="900"/>
                  <a:pt x="0" y="900"/>
                </a:cubicBezTo>
                <a:cubicBezTo>
                  <a:pt x="0" y="403"/>
                  <a:pt x="403" y="0"/>
                  <a:pt x="9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17" name="Freeform 7"/>
          <p:cNvSpPr>
            <a:spLocks/>
          </p:cNvSpPr>
          <p:nvPr/>
        </p:nvSpPr>
        <p:spPr bwMode="auto">
          <a:xfrm>
            <a:off x="4573191" y="1251348"/>
            <a:ext cx="2152650" cy="2178844"/>
          </a:xfrm>
          <a:custGeom>
            <a:avLst/>
            <a:gdLst>
              <a:gd name="T0" fmla="*/ 899 w 899"/>
              <a:gd name="T1" fmla="*/ 900 h 900"/>
              <a:gd name="T2" fmla="*/ 632 w 899"/>
              <a:gd name="T3" fmla="*/ 900 h 900"/>
              <a:gd name="T4" fmla="*/ 0 w 899"/>
              <a:gd name="T5" fmla="*/ 267 h 900"/>
              <a:gd name="T6" fmla="*/ 0 w 899"/>
              <a:gd name="T7" fmla="*/ 0 h 900"/>
              <a:gd name="T8" fmla="*/ 899 w 899"/>
              <a:gd name="T9" fmla="*/ 900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9" h="900">
                <a:moveTo>
                  <a:pt x="899" y="900"/>
                </a:moveTo>
                <a:cubicBezTo>
                  <a:pt x="632" y="900"/>
                  <a:pt x="632" y="900"/>
                  <a:pt x="632" y="900"/>
                </a:cubicBezTo>
                <a:cubicBezTo>
                  <a:pt x="632" y="550"/>
                  <a:pt x="349" y="267"/>
                  <a:pt x="0" y="267"/>
                </a:cubicBezTo>
                <a:cubicBezTo>
                  <a:pt x="0" y="0"/>
                  <a:pt x="0" y="0"/>
                  <a:pt x="0" y="0"/>
                </a:cubicBezTo>
                <a:cubicBezTo>
                  <a:pt x="496" y="0"/>
                  <a:pt x="899" y="403"/>
                  <a:pt x="899" y="900"/>
                </a:cubicBezTo>
                <a:close/>
              </a:path>
            </a:pathLst>
          </a:cu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18" name="Freeform 8"/>
          <p:cNvSpPr>
            <a:spLocks/>
          </p:cNvSpPr>
          <p:nvPr/>
        </p:nvSpPr>
        <p:spPr bwMode="auto">
          <a:xfrm>
            <a:off x="4573191" y="3430192"/>
            <a:ext cx="2152650" cy="2176463"/>
          </a:xfrm>
          <a:custGeom>
            <a:avLst/>
            <a:gdLst>
              <a:gd name="T0" fmla="*/ 899 w 899"/>
              <a:gd name="T1" fmla="*/ 0 h 899"/>
              <a:gd name="T2" fmla="*/ 0 w 899"/>
              <a:gd name="T3" fmla="*/ 899 h 899"/>
              <a:gd name="T4" fmla="*/ 0 w 899"/>
              <a:gd name="T5" fmla="*/ 632 h 899"/>
              <a:gd name="T6" fmla="*/ 632 w 899"/>
              <a:gd name="T7" fmla="*/ 0 h 899"/>
              <a:gd name="T8" fmla="*/ 899 w 899"/>
              <a:gd name="T9" fmla="*/ 0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9" h="899">
                <a:moveTo>
                  <a:pt x="899" y="0"/>
                </a:moveTo>
                <a:cubicBezTo>
                  <a:pt x="899" y="496"/>
                  <a:pt x="496" y="899"/>
                  <a:pt x="0" y="899"/>
                </a:cubicBezTo>
                <a:cubicBezTo>
                  <a:pt x="0" y="632"/>
                  <a:pt x="0" y="632"/>
                  <a:pt x="0" y="632"/>
                </a:cubicBezTo>
                <a:cubicBezTo>
                  <a:pt x="349" y="632"/>
                  <a:pt x="632" y="349"/>
                  <a:pt x="632" y="0"/>
                </a:cubicBezTo>
                <a:lnTo>
                  <a:pt x="89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>
              <a:solidFill>
                <a:schemeClr val="accent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8986299">
            <a:off x="3009754" y="1854344"/>
            <a:ext cx="814388" cy="3924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r>
              <a:rPr lang="en-US" sz="2100" b="1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29" name="TextBox 28"/>
          <p:cNvSpPr txBox="1"/>
          <p:nvPr/>
        </p:nvSpPr>
        <p:spPr>
          <a:xfrm rot="2549437">
            <a:off x="5576776" y="2075362"/>
            <a:ext cx="814388" cy="3924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r>
              <a:rPr lang="en-US" sz="2100" b="1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30" name="TextBox 29"/>
          <p:cNvSpPr txBox="1"/>
          <p:nvPr/>
        </p:nvSpPr>
        <p:spPr>
          <a:xfrm rot="18551434">
            <a:off x="5304687" y="4428988"/>
            <a:ext cx="1311580" cy="3924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2100" b="1" dirty="0">
                <a:solidFill>
                  <a:schemeClr val="bg1"/>
                </a:solidFill>
              </a:rPr>
              <a:t>CHECK</a:t>
            </a:r>
          </a:p>
        </p:txBody>
      </p:sp>
      <p:sp>
        <p:nvSpPr>
          <p:cNvPr id="31" name="TextBox 30"/>
          <p:cNvSpPr txBox="1"/>
          <p:nvPr/>
        </p:nvSpPr>
        <p:spPr>
          <a:xfrm rot="3135292">
            <a:off x="2521275" y="4410116"/>
            <a:ext cx="1311580" cy="3924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2100" b="1" dirty="0">
                <a:solidFill>
                  <a:schemeClr val="bg1"/>
                </a:solidFill>
              </a:rPr>
              <a:t>ACT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51747" y="1538621"/>
            <a:ext cx="1268955" cy="927498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r>
              <a:rPr lang="en-US" sz="1125" dirty="0" err="1" smtClean="0">
                <a:solidFill>
                  <a:schemeClr val="accent2">
                    <a:lumMod val="75000"/>
                  </a:schemeClr>
                </a:solidFill>
              </a:rPr>
              <a:t>Servicio</a:t>
            </a:r>
            <a:r>
              <a:rPr lang="en-US" sz="1125" dirty="0" smtClean="0">
                <a:solidFill>
                  <a:schemeClr val="accent2">
                    <a:lumMod val="75000"/>
                  </a:schemeClr>
                </a:solidFill>
              </a:rPr>
              <a:t> no </a:t>
            </a:r>
            <a:r>
              <a:rPr lang="en-US" sz="1125" dirty="0" err="1" smtClean="0">
                <a:solidFill>
                  <a:schemeClr val="accent2">
                    <a:lumMod val="75000"/>
                  </a:schemeClr>
                </a:solidFill>
              </a:rPr>
              <a:t>definido</a:t>
            </a:r>
            <a:r>
              <a:rPr lang="en-US" sz="1125" dirty="0" smtClean="0">
                <a:solidFill>
                  <a:schemeClr val="accent2">
                    <a:lumMod val="75000"/>
                  </a:schemeClr>
                </a:solidFill>
              </a:rPr>
              <a:t> por </a:t>
            </a:r>
            <a:r>
              <a:rPr lang="en-US" sz="1125" dirty="0" err="1" smtClean="0">
                <a:solidFill>
                  <a:schemeClr val="accent2">
                    <a:lumMod val="75000"/>
                  </a:schemeClr>
                </a:solidFill>
              </a:rPr>
              <a:t>criterio</a:t>
            </a:r>
            <a:r>
              <a:rPr lang="en-US" sz="1125" dirty="0" smtClean="0">
                <a:solidFill>
                  <a:schemeClr val="accent2">
                    <a:lumMod val="75000"/>
                  </a:schemeClr>
                </a:solidFill>
              </a:rPr>
              <a:t> y/o </a:t>
            </a:r>
            <a:r>
              <a:rPr lang="en-US" sz="1125" dirty="0" err="1" smtClean="0">
                <a:solidFill>
                  <a:schemeClr val="accent2">
                    <a:lumMod val="75000"/>
                  </a:schemeClr>
                </a:solidFill>
              </a:rPr>
              <a:t>necesidad</a:t>
            </a:r>
            <a:endParaRPr lang="en-US" sz="1125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59008" y="4641646"/>
            <a:ext cx="1163474" cy="761746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r>
              <a:rPr lang="en-US" sz="1125" dirty="0" err="1" smtClean="0">
                <a:solidFill>
                  <a:schemeClr val="accent6">
                    <a:lumMod val="75000"/>
                  </a:schemeClr>
                </a:solidFill>
              </a:rPr>
              <a:t>Metodología</a:t>
            </a:r>
            <a:r>
              <a:rPr lang="en-US" sz="1125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125" dirty="0" err="1" smtClean="0">
                <a:solidFill>
                  <a:schemeClr val="accent6">
                    <a:lumMod val="75000"/>
                  </a:schemeClr>
                </a:solidFill>
              </a:rPr>
              <a:t>tradicional</a:t>
            </a:r>
            <a:r>
              <a:rPr lang="en-US" sz="1125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en-US" sz="1125" dirty="0" smtClean="0">
                <a:solidFill>
                  <a:schemeClr val="accent6">
                    <a:lumMod val="75000"/>
                  </a:schemeClr>
                </a:solidFill>
              </a:rPr>
              <a:t>Alumnos vs </a:t>
            </a:r>
            <a:r>
              <a:rPr lang="en-US" sz="1125" dirty="0" err="1" smtClean="0">
                <a:solidFill>
                  <a:schemeClr val="accent6">
                    <a:lumMod val="75000"/>
                  </a:schemeClr>
                </a:solidFill>
              </a:rPr>
              <a:t>aforo</a:t>
            </a:r>
            <a:endParaRPr lang="en-US" sz="1125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16763" y="1502635"/>
            <a:ext cx="1287624" cy="949198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r"/>
            <a:r>
              <a:rPr lang="en-US" sz="1125" dirty="0" err="1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Dificultadad</a:t>
            </a:r>
            <a:r>
              <a:rPr lang="en-US" sz="1125" dirty="0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 con el </a:t>
            </a:r>
            <a:r>
              <a:rPr lang="en-US" sz="1125" dirty="0" err="1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registro</a:t>
            </a:r>
            <a:r>
              <a:rPr lang="en-US" sz="1125" dirty="0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 de </a:t>
            </a:r>
            <a:r>
              <a:rPr lang="en-US" sz="1125" dirty="0" err="1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assitencia</a:t>
            </a:r>
            <a:r>
              <a:rPr lang="en-US" sz="1125" dirty="0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 y de </a:t>
            </a:r>
            <a:r>
              <a:rPr lang="en-US" sz="1125" dirty="0" err="1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atenciones</a:t>
            </a:r>
            <a:r>
              <a:rPr lang="en-US" sz="1125" dirty="0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. </a:t>
            </a:r>
            <a:endParaRPr lang="en-US" sz="1125" dirty="0">
              <a:solidFill>
                <a:schemeClr val="accent3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13780" y="4244441"/>
            <a:ext cx="1119478" cy="115895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 lnSpcReduction="10000"/>
          </a:bodyPr>
          <a:lstStyle/>
          <a:p>
            <a:pPr algn="r"/>
            <a:r>
              <a:rPr lang="en-US" sz="1125" dirty="0" err="1" smtClean="0">
                <a:solidFill>
                  <a:schemeClr val="accent4"/>
                </a:solidFill>
              </a:rPr>
              <a:t>Tutores</a:t>
            </a:r>
            <a:r>
              <a:rPr lang="en-US" sz="1125" dirty="0" smtClean="0">
                <a:solidFill>
                  <a:schemeClr val="accent4"/>
                </a:solidFill>
              </a:rPr>
              <a:t> sin </a:t>
            </a:r>
            <a:r>
              <a:rPr lang="en-US" sz="1125" dirty="0" err="1" smtClean="0">
                <a:solidFill>
                  <a:schemeClr val="accent4"/>
                </a:solidFill>
              </a:rPr>
              <a:t>capacitación</a:t>
            </a:r>
            <a:r>
              <a:rPr lang="en-US" sz="1125" dirty="0" smtClean="0">
                <a:solidFill>
                  <a:schemeClr val="accent4"/>
                </a:solidFill>
              </a:rPr>
              <a:t>.</a:t>
            </a:r>
          </a:p>
          <a:p>
            <a:pPr algn="r"/>
            <a:r>
              <a:rPr lang="en-US" sz="1125" dirty="0" err="1" smtClean="0">
                <a:solidFill>
                  <a:schemeClr val="accent4"/>
                </a:solidFill>
              </a:rPr>
              <a:t>Emplean</a:t>
            </a:r>
            <a:r>
              <a:rPr lang="en-US" sz="1125" dirty="0" smtClean="0">
                <a:solidFill>
                  <a:schemeClr val="accent4"/>
                </a:solidFill>
              </a:rPr>
              <a:t> </a:t>
            </a:r>
            <a:r>
              <a:rPr lang="en-US" sz="1125" dirty="0" err="1" smtClean="0">
                <a:solidFill>
                  <a:schemeClr val="accent4"/>
                </a:solidFill>
              </a:rPr>
              <a:t>metodología</a:t>
            </a:r>
            <a:r>
              <a:rPr lang="en-US" sz="1125" dirty="0" smtClean="0">
                <a:solidFill>
                  <a:schemeClr val="accent4"/>
                </a:solidFill>
              </a:rPr>
              <a:t> </a:t>
            </a:r>
            <a:r>
              <a:rPr lang="en-US" sz="1125" dirty="0" err="1" smtClean="0">
                <a:solidFill>
                  <a:schemeClr val="accent4"/>
                </a:solidFill>
              </a:rPr>
              <a:t>diferente</a:t>
            </a:r>
            <a:r>
              <a:rPr lang="en-US" sz="1125" dirty="0" smtClean="0">
                <a:solidFill>
                  <a:schemeClr val="accent4"/>
                </a:solidFill>
              </a:rPr>
              <a:t> a la del </a:t>
            </a:r>
            <a:r>
              <a:rPr lang="en-US" sz="1125" dirty="0" err="1" smtClean="0">
                <a:solidFill>
                  <a:schemeClr val="accent4"/>
                </a:solidFill>
              </a:rPr>
              <a:t>docente</a:t>
            </a:r>
            <a:r>
              <a:rPr lang="en-US" sz="1125" dirty="0" smtClean="0">
                <a:solidFill>
                  <a:schemeClr val="accent4"/>
                </a:solidFill>
              </a:rPr>
              <a:t>. </a:t>
            </a:r>
            <a:endParaRPr lang="en-US" sz="1125" dirty="0">
              <a:solidFill>
                <a:schemeClr val="accent4"/>
              </a:solidFill>
            </a:endParaRPr>
          </a:p>
        </p:txBody>
      </p:sp>
      <p:sp>
        <p:nvSpPr>
          <p:cNvPr id="47" name="Freeform 17"/>
          <p:cNvSpPr>
            <a:spLocks noChangeArrowheads="1"/>
          </p:cNvSpPr>
          <p:nvPr/>
        </p:nvSpPr>
        <p:spPr bwMode="auto">
          <a:xfrm>
            <a:off x="4410776" y="3271184"/>
            <a:ext cx="315468" cy="315468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*/ 1 0 0"/>
              <a:gd name="T0" fmla="*/ 534 256 1"/>
              <a:gd name="T1" fmla="*/ 0 256 1"/>
              <a:gd name="G5" fmla="+- 0 T0 T1"/>
              <a:gd name="G6" fmla="cos G4 G5"/>
              <a:gd name="G7" fmla="+- 1 0 0"/>
              <a:gd name="G8" fmla="+- 415 0 0"/>
              <a:gd name="G9" fmla="+- 268 0 0"/>
              <a:gd name="G10" fmla="+- 121 0 0"/>
              <a:gd name="G11" fmla="+- 1 0 0"/>
              <a:gd name="G12" fmla="*/ 1 0 0"/>
              <a:gd name="G13" fmla="*/ 1 0 0"/>
              <a:gd name="G14" fmla="cos G12 G13"/>
              <a:gd name="G15" fmla="+- 1 0 0"/>
              <a:gd name="G16" fmla="+- 1 0 0"/>
              <a:gd name="G17" fmla="+- 1 0 0"/>
              <a:gd name="T2" fmla="*/ 191729 w 535"/>
              <a:gd name="T3" fmla="*/ 96224 h 535"/>
              <a:gd name="T4" fmla="*/ 191729 w 535"/>
              <a:gd name="T5" fmla="*/ 96224 h 535"/>
              <a:gd name="T6" fmla="*/ 95505 w 535"/>
              <a:gd name="T7" fmla="*/ 191729 h 535"/>
              <a:gd name="T8" fmla="*/ 0 w 535"/>
              <a:gd name="T9" fmla="*/ 96224 h 535"/>
              <a:gd name="T10" fmla="*/ 95505 w 535"/>
              <a:gd name="T11" fmla="*/ 0 h 535"/>
              <a:gd name="T12" fmla="*/ 191729 w 535"/>
              <a:gd name="T13" fmla="*/ 96224 h 535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5" h="535">
                <a:moveTo>
                  <a:pt x="534" y="268"/>
                </a:moveTo>
                <a:lnTo>
                  <a:pt x="534" y="268"/>
                </a:lnTo>
                <a:cubicBezTo>
                  <a:pt x="534" y="415"/>
                  <a:pt x="412" y="534"/>
                  <a:pt x="266" y="534"/>
                </a:cubicBezTo>
                <a:cubicBezTo>
                  <a:pt x="119" y="534"/>
                  <a:pt x="0" y="415"/>
                  <a:pt x="0" y="268"/>
                </a:cubicBezTo>
                <a:cubicBezTo>
                  <a:pt x="0" y="121"/>
                  <a:pt x="119" y="0"/>
                  <a:pt x="266" y="0"/>
                </a:cubicBezTo>
                <a:cubicBezTo>
                  <a:pt x="412" y="0"/>
                  <a:pt x="534" y="121"/>
                  <a:pt x="534" y="268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182813" tIns="91407" rIns="182813" bIns="91407" anchor="ctr">
            <a:normAutofit fontScale="70000" lnSpcReduction="20000"/>
          </a:bodyPr>
          <a:lstStyle/>
          <a:p>
            <a:endParaRPr lang="en-US" sz="1425"/>
          </a:p>
        </p:txBody>
      </p:sp>
      <p:grpSp>
        <p:nvGrpSpPr>
          <p:cNvPr id="40" name="Group 39"/>
          <p:cNvGrpSpPr/>
          <p:nvPr/>
        </p:nvGrpSpPr>
        <p:grpSpPr>
          <a:xfrm rot="12187874">
            <a:off x="1463884" y="2795499"/>
            <a:ext cx="2958438" cy="1436885"/>
            <a:chOff x="12124791" y="3770786"/>
            <a:chExt cx="3478984" cy="1689710"/>
          </a:xfrm>
          <a:effectLst>
            <a:outerShdw blurRad="50800" dist="50800" dir="5040000" algn="t" rotWithShape="0">
              <a:prstClr val="black">
                <a:alpha val="40000"/>
              </a:prstClr>
            </a:outerShdw>
          </a:effectLst>
        </p:grpSpPr>
        <p:sp>
          <p:nvSpPr>
            <p:cNvPr id="41" name="Freeform 18"/>
            <p:cNvSpPr>
              <a:spLocks noChangeArrowheads="1"/>
            </p:cNvSpPr>
            <p:nvPr/>
          </p:nvSpPr>
          <p:spPr bwMode="auto">
            <a:xfrm>
              <a:off x="12124793" y="4118666"/>
              <a:ext cx="2841169" cy="1341829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429 0 0"/>
                <a:gd name="G4" fmla="+- 1 0 0"/>
                <a:gd name="T0" fmla="*/ 106633 w 3023"/>
                <a:gd name="T1" fmla="*/ 407523 h 1430"/>
                <a:gd name="T2" fmla="*/ 1067050 w 3023"/>
                <a:gd name="T3" fmla="*/ 0 h 1430"/>
                <a:gd name="T4" fmla="*/ 1088665 w 3023"/>
                <a:gd name="T5" fmla="*/ 52154 h 1430"/>
                <a:gd name="T6" fmla="*/ 0 w 3023"/>
                <a:gd name="T7" fmla="*/ 513990 h 1430"/>
                <a:gd name="T8" fmla="*/ 106633 w 3023"/>
                <a:gd name="T9" fmla="*/ 407523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3" h="1430">
                  <a:moveTo>
                    <a:pt x="296" y="1133"/>
                  </a:moveTo>
                  <a:lnTo>
                    <a:pt x="2962" y="0"/>
                  </a:lnTo>
                  <a:lnTo>
                    <a:pt x="3022" y="145"/>
                  </a:lnTo>
                  <a:lnTo>
                    <a:pt x="0" y="1429"/>
                  </a:lnTo>
                  <a:lnTo>
                    <a:pt x="296" y="1133"/>
                  </a:lnTo>
                </a:path>
              </a:pathLst>
            </a:custGeom>
            <a:solidFill>
              <a:srgbClr val="51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42" name="Freeform 19"/>
            <p:cNvSpPr>
              <a:spLocks noChangeArrowheads="1"/>
            </p:cNvSpPr>
            <p:nvPr/>
          </p:nvSpPr>
          <p:spPr bwMode="auto">
            <a:xfrm>
              <a:off x="12124791" y="4255333"/>
              <a:ext cx="2899153" cy="1205163"/>
            </a:xfrm>
            <a:custGeom>
              <a:avLst/>
              <a:gdLst>
                <a:gd name="G0" fmla="+- 1 0 0"/>
                <a:gd name="G1" fmla="*/ 1 0 0"/>
                <a:gd name="G2" fmla="+- 1 0 0"/>
                <a:gd name="G3" fmla="+- 1284 0 0"/>
                <a:gd name="G4" fmla="+- 1 0 0"/>
                <a:gd name="T0" fmla="*/ 150879 w 3086"/>
                <a:gd name="T1" fmla="*/ 459087 h 1285"/>
                <a:gd name="T2" fmla="*/ 1110890 w 3086"/>
                <a:gd name="T3" fmla="*/ 51769 h 1285"/>
                <a:gd name="T4" fmla="*/ 1088204 w 3086"/>
                <a:gd name="T5" fmla="*/ 0 h 1285"/>
                <a:gd name="T6" fmla="*/ 0 w 3086"/>
                <a:gd name="T7" fmla="*/ 461603 h 1285"/>
                <a:gd name="T8" fmla="*/ 150879 w 3086"/>
                <a:gd name="T9" fmla="*/ 459087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6" h="1285">
                  <a:moveTo>
                    <a:pt x="419" y="1277"/>
                  </a:moveTo>
                  <a:lnTo>
                    <a:pt x="3085" y="144"/>
                  </a:lnTo>
                  <a:lnTo>
                    <a:pt x="3022" y="0"/>
                  </a:lnTo>
                  <a:lnTo>
                    <a:pt x="0" y="1284"/>
                  </a:lnTo>
                  <a:lnTo>
                    <a:pt x="419" y="1277"/>
                  </a:lnTo>
                </a:path>
              </a:pathLst>
            </a:custGeom>
            <a:solidFill>
              <a:srgbClr val="8282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43" name="Freeform 20"/>
            <p:cNvSpPr>
              <a:spLocks noChangeArrowheads="1"/>
            </p:cNvSpPr>
            <p:nvPr/>
          </p:nvSpPr>
          <p:spPr bwMode="auto">
            <a:xfrm>
              <a:off x="12157926" y="4097957"/>
              <a:ext cx="2841169" cy="1341829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429 0 0"/>
                <a:gd name="G4" fmla="+- 1 0 0"/>
                <a:gd name="T0" fmla="*/ 106527 w 3026"/>
                <a:gd name="T1" fmla="*/ 407523 h 1430"/>
                <a:gd name="T2" fmla="*/ 1066712 w 3026"/>
                <a:gd name="T3" fmla="*/ 0 h 1430"/>
                <a:gd name="T4" fmla="*/ 1088665 w 3026"/>
                <a:gd name="T5" fmla="*/ 51795 h 1430"/>
                <a:gd name="T6" fmla="*/ 0 w 3026"/>
                <a:gd name="T7" fmla="*/ 513990 h 1430"/>
                <a:gd name="T8" fmla="*/ 106527 w 3026"/>
                <a:gd name="T9" fmla="*/ 407523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6" h="1430">
                  <a:moveTo>
                    <a:pt x="296" y="1133"/>
                  </a:moveTo>
                  <a:lnTo>
                    <a:pt x="2964" y="0"/>
                  </a:lnTo>
                  <a:lnTo>
                    <a:pt x="3025" y="144"/>
                  </a:lnTo>
                  <a:lnTo>
                    <a:pt x="0" y="1429"/>
                  </a:lnTo>
                  <a:lnTo>
                    <a:pt x="296" y="1133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44" name="Freeform 21"/>
            <p:cNvSpPr>
              <a:spLocks noChangeArrowheads="1"/>
            </p:cNvSpPr>
            <p:nvPr/>
          </p:nvSpPr>
          <p:spPr bwMode="auto">
            <a:xfrm>
              <a:off x="12157924" y="4234626"/>
              <a:ext cx="2899153" cy="1209302"/>
            </a:xfrm>
            <a:custGeom>
              <a:avLst/>
              <a:gdLst>
                <a:gd name="G0" fmla="+- 1 0 0"/>
                <a:gd name="G1" fmla="*/ 1 0 0"/>
                <a:gd name="G2" fmla="+- 1 0 0"/>
                <a:gd name="G3" fmla="+- 1285 0 0"/>
                <a:gd name="G4" fmla="+- 1 0 0"/>
                <a:gd name="T0" fmla="*/ 151093 w 3089"/>
                <a:gd name="T1" fmla="*/ 460666 h 1286"/>
                <a:gd name="T2" fmla="*/ 1110890 w 3089"/>
                <a:gd name="T3" fmla="*/ 52267 h 1286"/>
                <a:gd name="T4" fmla="*/ 1088226 w 3089"/>
                <a:gd name="T5" fmla="*/ 0 h 1286"/>
                <a:gd name="T6" fmla="*/ 0 w 3089"/>
                <a:gd name="T7" fmla="*/ 463190 h 1286"/>
                <a:gd name="T8" fmla="*/ 151093 w 3089"/>
                <a:gd name="T9" fmla="*/ 46066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9" h="1286">
                  <a:moveTo>
                    <a:pt x="420" y="1278"/>
                  </a:moveTo>
                  <a:lnTo>
                    <a:pt x="3088" y="145"/>
                  </a:lnTo>
                  <a:lnTo>
                    <a:pt x="3025" y="0"/>
                  </a:lnTo>
                  <a:lnTo>
                    <a:pt x="0" y="1285"/>
                  </a:lnTo>
                  <a:lnTo>
                    <a:pt x="420" y="1278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45" name="Freeform 22"/>
            <p:cNvSpPr>
              <a:spLocks noChangeArrowheads="1"/>
            </p:cNvSpPr>
            <p:nvPr/>
          </p:nvSpPr>
          <p:spPr bwMode="auto">
            <a:xfrm>
              <a:off x="14560081" y="3770786"/>
              <a:ext cx="820046" cy="604652"/>
            </a:xfrm>
            <a:custGeom>
              <a:avLst/>
              <a:gdLst>
                <a:gd name="G0" fmla="+- 643 0 0"/>
                <a:gd name="G1" fmla="+- 643 0 0"/>
                <a:gd name="G2" fmla="+- 643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643 0 0"/>
                <a:gd name="T0" fmla="*/ 0 w 875"/>
                <a:gd name="T1" fmla="*/ 231415 h 644"/>
                <a:gd name="T2" fmla="*/ 0 w 875"/>
                <a:gd name="T3" fmla="*/ 231415 h 644"/>
                <a:gd name="T4" fmla="*/ 116390 w 875"/>
                <a:gd name="T5" fmla="*/ 84936 h 644"/>
                <a:gd name="T6" fmla="*/ 313966 w 875"/>
                <a:gd name="T7" fmla="*/ 0 h 644"/>
                <a:gd name="T8" fmla="*/ 221644 w 875"/>
                <a:gd name="T9" fmla="*/ 137841 h 644"/>
                <a:gd name="T10" fmla="*/ 0 w 875"/>
                <a:gd name="T11" fmla="*/ 231415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5" h="644">
                  <a:moveTo>
                    <a:pt x="0" y="643"/>
                  </a:moveTo>
                  <a:lnTo>
                    <a:pt x="0" y="643"/>
                  </a:lnTo>
                  <a:cubicBezTo>
                    <a:pt x="0" y="643"/>
                    <a:pt x="58" y="347"/>
                    <a:pt x="324" y="236"/>
                  </a:cubicBezTo>
                  <a:cubicBezTo>
                    <a:pt x="589" y="122"/>
                    <a:pt x="874" y="0"/>
                    <a:pt x="874" y="0"/>
                  </a:cubicBezTo>
                  <a:cubicBezTo>
                    <a:pt x="617" y="383"/>
                    <a:pt x="617" y="383"/>
                    <a:pt x="617" y="383"/>
                  </a:cubicBezTo>
                  <a:lnTo>
                    <a:pt x="0" y="64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/>
            </a:bodyPr>
            <a:lstStyle/>
            <a:p>
              <a:endParaRPr lang="en-US" sz="1425"/>
            </a:p>
          </p:txBody>
        </p:sp>
        <p:sp>
          <p:nvSpPr>
            <p:cNvPr id="46" name="Freeform 23"/>
            <p:cNvSpPr>
              <a:spLocks noChangeArrowheads="1"/>
            </p:cNvSpPr>
            <p:nvPr/>
          </p:nvSpPr>
          <p:spPr bwMode="auto">
            <a:xfrm>
              <a:off x="14597357" y="4218063"/>
              <a:ext cx="1006418" cy="401719"/>
            </a:xfrm>
            <a:custGeom>
              <a:avLst/>
              <a:gdLst>
                <a:gd name="G0" fmla="+- 263 0 0"/>
                <a:gd name="G1" fmla="+- 263 0 0"/>
                <a:gd name="G2" fmla="+- 263 0 0"/>
                <a:gd name="G3" fmla="+- 1 0 0"/>
                <a:gd name="G4" fmla="*/ 1 35987 45568"/>
                <a:gd name="G5" fmla="*/ 1 35987 55552"/>
                <a:gd name="G6" fmla="*/ G5 1 180"/>
                <a:gd name="G7" fmla="*/ G4 1 G6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263 0 0"/>
                <a:gd name="T0" fmla="*/ 0 w 1071"/>
                <a:gd name="T1" fmla="*/ 94844 h 427"/>
                <a:gd name="T2" fmla="*/ 0 w 1071"/>
                <a:gd name="T3" fmla="*/ 94844 h 427"/>
                <a:gd name="T4" fmla="*/ 187298 w 1071"/>
                <a:gd name="T5" fmla="*/ 113236 h 427"/>
                <a:gd name="T6" fmla="*/ 385402 w 1071"/>
                <a:gd name="T7" fmla="*/ 28489 h 427"/>
                <a:gd name="T8" fmla="*/ 223317 w 1071"/>
                <a:gd name="T9" fmla="*/ 0 h 427"/>
                <a:gd name="T10" fmla="*/ 0 w 1071"/>
                <a:gd name="T11" fmla="*/ 94844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1" h="427">
                  <a:moveTo>
                    <a:pt x="0" y="263"/>
                  </a:moveTo>
                  <a:lnTo>
                    <a:pt x="0" y="263"/>
                  </a:lnTo>
                  <a:cubicBezTo>
                    <a:pt x="0" y="263"/>
                    <a:pt x="254" y="426"/>
                    <a:pt x="520" y="314"/>
                  </a:cubicBezTo>
                  <a:cubicBezTo>
                    <a:pt x="786" y="200"/>
                    <a:pt x="1070" y="79"/>
                    <a:pt x="1070" y="79"/>
                  </a:cubicBezTo>
                  <a:cubicBezTo>
                    <a:pt x="620" y="0"/>
                    <a:pt x="620" y="0"/>
                    <a:pt x="620" y="0"/>
                  </a:cubicBezTo>
                  <a:lnTo>
                    <a:pt x="0" y="263"/>
                  </a:ln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82817" tIns="91409" rIns="182817" bIns="91409" anchor="ctr">
              <a:normAutofit fontScale="8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815978" y="1769485"/>
            <a:ext cx="561218" cy="561218"/>
            <a:chOff x="8631238" y="1792288"/>
            <a:chExt cx="2851151" cy="2851150"/>
          </a:xfrm>
          <a:solidFill>
            <a:schemeClr val="accent3">
              <a:lumMod val="75000"/>
              <a:lumOff val="25000"/>
            </a:schemeClr>
          </a:solidFill>
        </p:grpSpPr>
        <p:sp>
          <p:nvSpPr>
            <p:cNvPr id="49" name="Freeform 18"/>
            <p:cNvSpPr>
              <a:spLocks noEditPoints="1"/>
            </p:cNvSpPr>
            <p:nvPr/>
          </p:nvSpPr>
          <p:spPr bwMode="auto">
            <a:xfrm>
              <a:off x="8631238" y="2963863"/>
              <a:ext cx="1614488" cy="1679575"/>
            </a:xfrm>
            <a:custGeom>
              <a:avLst/>
              <a:gdLst>
                <a:gd name="T0" fmla="*/ 861 w 896"/>
                <a:gd name="T1" fmla="*/ 560 h 922"/>
                <a:gd name="T2" fmla="*/ 804 w 896"/>
                <a:gd name="T3" fmla="*/ 526 h 922"/>
                <a:gd name="T4" fmla="*/ 810 w 896"/>
                <a:gd name="T5" fmla="*/ 461 h 922"/>
                <a:gd name="T6" fmla="*/ 804 w 896"/>
                <a:gd name="T7" fmla="*/ 396 h 922"/>
                <a:gd name="T8" fmla="*/ 861 w 896"/>
                <a:gd name="T9" fmla="*/ 363 h 922"/>
                <a:gd name="T10" fmla="*/ 886 w 896"/>
                <a:gd name="T11" fmla="*/ 330 h 922"/>
                <a:gd name="T12" fmla="*/ 881 w 896"/>
                <a:gd name="T13" fmla="*/ 290 h 922"/>
                <a:gd name="T14" fmla="*/ 813 w 896"/>
                <a:gd name="T15" fmla="*/ 172 h 922"/>
                <a:gd name="T16" fmla="*/ 740 w 896"/>
                <a:gd name="T17" fmla="*/ 153 h 922"/>
                <a:gd name="T18" fmla="*/ 683 w 896"/>
                <a:gd name="T19" fmla="*/ 186 h 922"/>
                <a:gd name="T20" fmla="*/ 569 w 896"/>
                <a:gd name="T21" fmla="*/ 121 h 922"/>
                <a:gd name="T22" fmla="*/ 569 w 896"/>
                <a:gd name="T23" fmla="*/ 54 h 922"/>
                <a:gd name="T24" fmla="*/ 516 w 896"/>
                <a:gd name="T25" fmla="*/ 0 h 922"/>
                <a:gd name="T26" fmla="*/ 380 w 896"/>
                <a:gd name="T27" fmla="*/ 0 h 922"/>
                <a:gd name="T28" fmla="*/ 327 w 896"/>
                <a:gd name="T29" fmla="*/ 54 h 922"/>
                <a:gd name="T30" fmla="*/ 327 w 896"/>
                <a:gd name="T31" fmla="*/ 121 h 922"/>
                <a:gd name="T32" fmla="*/ 214 w 896"/>
                <a:gd name="T33" fmla="*/ 186 h 922"/>
                <a:gd name="T34" fmla="*/ 156 w 896"/>
                <a:gd name="T35" fmla="*/ 153 h 922"/>
                <a:gd name="T36" fmla="*/ 83 w 896"/>
                <a:gd name="T37" fmla="*/ 172 h 922"/>
                <a:gd name="T38" fmla="*/ 15 w 896"/>
                <a:gd name="T39" fmla="*/ 289 h 922"/>
                <a:gd name="T40" fmla="*/ 35 w 896"/>
                <a:gd name="T41" fmla="*/ 363 h 922"/>
                <a:gd name="T42" fmla="*/ 93 w 896"/>
                <a:gd name="T43" fmla="*/ 396 h 922"/>
                <a:gd name="T44" fmla="*/ 86 w 896"/>
                <a:gd name="T45" fmla="*/ 461 h 922"/>
                <a:gd name="T46" fmla="*/ 93 w 896"/>
                <a:gd name="T47" fmla="*/ 527 h 922"/>
                <a:gd name="T48" fmla="*/ 35 w 896"/>
                <a:gd name="T49" fmla="*/ 560 h 922"/>
                <a:gd name="T50" fmla="*/ 15 w 896"/>
                <a:gd name="T51" fmla="*/ 633 h 922"/>
                <a:gd name="T52" fmla="*/ 83 w 896"/>
                <a:gd name="T53" fmla="*/ 750 h 922"/>
                <a:gd name="T54" fmla="*/ 115 w 896"/>
                <a:gd name="T55" fmla="*/ 775 h 922"/>
                <a:gd name="T56" fmla="*/ 156 w 896"/>
                <a:gd name="T57" fmla="*/ 770 h 922"/>
                <a:gd name="T58" fmla="*/ 214 w 896"/>
                <a:gd name="T59" fmla="*/ 736 h 922"/>
                <a:gd name="T60" fmla="*/ 327 w 896"/>
                <a:gd name="T61" fmla="*/ 802 h 922"/>
                <a:gd name="T62" fmla="*/ 327 w 896"/>
                <a:gd name="T63" fmla="*/ 868 h 922"/>
                <a:gd name="T64" fmla="*/ 380 w 896"/>
                <a:gd name="T65" fmla="*/ 922 h 922"/>
                <a:gd name="T66" fmla="*/ 516 w 896"/>
                <a:gd name="T67" fmla="*/ 922 h 922"/>
                <a:gd name="T68" fmla="*/ 569 w 896"/>
                <a:gd name="T69" fmla="*/ 868 h 922"/>
                <a:gd name="T70" fmla="*/ 569 w 896"/>
                <a:gd name="T71" fmla="*/ 802 h 922"/>
                <a:gd name="T72" fmla="*/ 682 w 896"/>
                <a:gd name="T73" fmla="*/ 736 h 922"/>
                <a:gd name="T74" fmla="*/ 740 w 896"/>
                <a:gd name="T75" fmla="*/ 770 h 922"/>
                <a:gd name="T76" fmla="*/ 813 w 896"/>
                <a:gd name="T77" fmla="*/ 750 h 922"/>
                <a:gd name="T78" fmla="*/ 881 w 896"/>
                <a:gd name="T79" fmla="*/ 633 h 922"/>
                <a:gd name="T80" fmla="*/ 861 w 896"/>
                <a:gd name="T81" fmla="*/ 560 h 922"/>
                <a:gd name="T82" fmla="*/ 448 w 896"/>
                <a:gd name="T83" fmla="*/ 689 h 922"/>
                <a:gd name="T84" fmla="*/ 221 w 896"/>
                <a:gd name="T85" fmla="*/ 461 h 922"/>
                <a:gd name="T86" fmla="*/ 448 w 896"/>
                <a:gd name="T87" fmla="*/ 234 h 922"/>
                <a:gd name="T88" fmla="*/ 676 w 896"/>
                <a:gd name="T89" fmla="*/ 461 h 922"/>
                <a:gd name="T90" fmla="*/ 448 w 896"/>
                <a:gd name="T91" fmla="*/ 689 h 922"/>
                <a:gd name="T92" fmla="*/ 448 w 896"/>
                <a:gd name="T93" fmla="*/ 689 h 922"/>
                <a:gd name="T94" fmla="*/ 448 w 896"/>
                <a:gd name="T95" fmla="*/ 689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6" h="922">
                  <a:moveTo>
                    <a:pt x="861" y="560"/>
                  </a:moveTo>
                  <a:cubicBezTo>
                    <a:pt x="804" y="526"/>
                    <a:pt x="804" y="526"/>
                    <a:pt x="804" y="526"/>
                  </a:cubicBezTo>
                  <a:cubicBezTo>
                    <a:pt x="808" y="505"/>
                    <a:pt x="810" y="484"/>
                    <a:pt x="810" y="461"/>
                  </a:cubicBezTo>
                  <a:cubicBezTo>
                    <a:pt x="810" y="439"/>
                    <a:pt x="808" y="417"/>
                    <a:pt x="804" y="396"/>
                  </a:cubicBezTo>
                  <a:cubicBezTo>
                    <a:pt x="861" y="363"/>
                    <a:pt x="861" y="363"/>
                    <a:pt x="861" y="363"/>
                  </a:cubicBezTo>
                  <a:cubicBezTo>
                    <a:pt x="874" y="356"/>
                    <a:pt x="883" y="344"/>
                    <a:pt x="886" y="330"/>
                  </a:cubicBezTo>
                  <a:cubicBezTo>
                    <a:pt x="890" y="316"/>
                    <a:pt x="888" y="302"/>
                    <a:pt x="881" y="290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799" y="147"/>
                    <a:pt x="766" y="138"/>
                    <a:pt x="740" y="153"/>
                  </a:cubicBezTo>
                  <a:cubicBezTo>
                    <a:pt x="683" y="186"/>
                    <a:pt x="683" y="186"/>
                    <a:pt x="683" y="186"/>
                  </a:cubicBezTo>
                  <a:cubicBezTo>
                    <a:pt x="649" y="158"/>
                    <a:pt x="611" y="136"/>
                    <a:pt x="569" y="121"/>
                  </a:cubicBezTo>
                  <a:cubicBezTo>
                    <a:pt x="569" y="54"/>
                    <a:pt x="569" y="54"/>
                    <a:pt x="569" y="54"/>
                  </a:cubicBezTo>
                  <a:cubicBezTo>
                    <a:pt x="569" y="24"/>
                    <a:pt x="545" y="0"/>
                    <a:pt x="516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1" y="0"/>
                    <a:pt x="327" y="24"/>
                    <a:pt x="327" y="54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285" y="136"/>
                    <a:pt x="247" y="158"/>
                    <a:pt x="214" y="186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130" y="138"/>
                    <a:pt x="98" y="147"/>
                    <a:pt x="83" y="172"/>
                  </a:cubicBezTo>
                  <a:cubicBezTo>
                    <a:pt x="15" y="289"/>
                    <a:pt x="15" y="289"/>
                    <a:pt x="15" y="289"/>
                  </a:cubicBezTo>
                  <a:cubicBezTo>
                    <a:pt x="0" y="315"/>
                    <a:pt x="9" y="348"/>
                    <a:pt x="35" y="363"/>
                  </a:cubicBezTo>
                  <a:cubicBezTo>
                    <a:pt x="93" y="396"/>
                    <a:pt x="93" y="396"/>
                    <a:pt x="93" y="396"/>
                  </a:cubicBezTo>
                  <a:cubicBezTo>
                    <a:pt x="89" y="417"/>
                    <a:pt x="86" y="439"/>
                    <a:pt x="86" y="461"/>
                  </a:cubicBezTo>
                  <a:cubicBezTo>
                    <a:pt x="86" y="484"/>
                    <a:pt x="89" y="505"/>
                    <a:pt x="93" y="527"/>
                  </a:cubicBezTo>
                  <a:cubicBezTo>
                    <a:pt x="35" y="560"/>
                    <a:pt x="35" y="560"/>
                    <a:pt x="35" y="560"/>
                  </a:cubicBezTo>
                  <a:cubicBezTo>
                    <a:pt x="9" y="575"/>
                    <a:pt x="0" y="607"/>
                    <a:pt x="15" y="633"/>
                  </a:cubicBezTo>
                  <a:cubicBezTo>
                    <a:pt x="83" y="750"/>
                    <a:pt x="83" y="750"/>
                    <a:pt x="83" y="750"/>
                  </a:cubicBezTo>
                  <a:cubicBezTo>
                    <a:pt x="90" y="763"/>
                    <a:pt x="102" y="772"/>
                    <a:pt x="115" y="775"/>
                  </a:cubicBezTo>
                  <a:cubicBezTo>
                    <a:pt x="129" y="779"/>
                    <a:pt x="144" y="777"/>
                    <a:pt x="156" y="770"/>
                  </a:cubicBezTo>
                  <a:cubicBezTo>
                    <a:pt x="214" y="736"/>
                    <a:pt x="214" y="736"/>
                    <a:pt x="214" y="736"/>
                  </a:cubicBezTo>
                  <a:cubicBezTo>
                    <a:pt x="247" y="765"/>
                    <a:pt x="285" y="787"/>
                    <a:pt x="327" y="802"/>
                  </a:cubicBezTo>
                  <a:cubicBezTo>
                    <a:pt x="327" y="868"/>
                    <a:pt x="327" y="868"/>
                    <a:pt x="327" y="868"/>
                  </a:cubicBezTo>
                  <a:cubicBezTo>
                    <a:pt x="327" y="898"/>
                    <a:pt x="351" y="922"/>
                    <a:pt x="380" y="922"/>
                  </a:cubicBezTo>
                  <a:cubicBezTo>
                    <a:pt x="516" y="922"/>
                    <a:pt x="516" y="922"/>
                    <a:pt x="516" y="922"/>
                  </a:cubicBezTo>
                  <a:cubicBezTo>
                    <a:pt x="545" y="922"/>
                    <a:pt x="569" y="898"/>
                    <a:pt x="569" y="868"/>
                  </a:cubicBezTo>
                  <a:cubicBezTo>
                    <a:pt x="569" y="802"/>
                    <a:pt x="569" y="802"/>
                    <a:pt x="569" y="802"/>
                  </a:cubicBezTo>
                  <a:cubicBezTo>
                    <a:pt x="611" y="787"/>
                    <a:pt x="649" y="765"/>
                    <a:pt x="682" y="736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66" y="785"/>
                    <a:pt x="799" y="776"/>
                    <a:pt x="813" y="750"/>
                  </a:cubicBezTo>
                  <a:cubicBezTo>
                    <a:pt x="881" y="633"/>
                    <a:pt x="881" y="633"/>
                    <a:pt x="881" y="633"/>
                  </a:cubicBezTo>
                  <a:cubicBezTo>
                    <a:pt x="896" y="607"/>
                    <a:pt x="887" y="575"/>
                    <a:pt x="861" y="560"/>
                  </a:cubicBezTo>
                  <a:close/>
                  <a:moveTo>
                    <a:pt x="448" y="689"/>
                  </a:moveTo>
                  <a:cubicBezTo>
                    <a:pt x="323" y="689"/>
                    <a:pt x="221" y="587"/>
                    <a:pt x="221" y="461"/>
                  </a:cubicBezTo>
                  <a:cubicBezTo>
                    <a:pt x="221" y="336"/>
                    <a:pt x="323" y="234"/>
                    <a:pt x="448" y="234"/>
                  </a:cubicBezTo>
                  <a:cubicBezTo>
                    <a:pt x="574" y="234"/>
                    <a:pt x="676" y="336"/>
                    <a:pt x="676" y="461"/>
                  </a:cubicBezTo>
                  <a:cubicBezTo>
                    <a:pt x="676" y="587"/>
                    <a:pt x="574" y="689"/>
                    <a:pt x="448" y="689"/>
                  </a:cubicBezTo>
                  <a:close/>
                  <a:moveTo>
                    <a:pt x="448" y="689"/>
                  </a:moveTo>
                  <a:cubicBezTo>
                    <a:pt x="448" y="689"/>
                    <a:pt x="448" y="689"/>
                    <a:pt x="448" y="6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50" name="Freeform 19"/>
            <p:cNvSpPr>
              <a:spLocks noEditPoints="1"/>
            </p:cNvSpPr>
            <p:nvPr/>
          </p:nvSpPr>
          <p:spPr bwMode="auto">
            <a:xfrm>
              <a:off x="9123363" y="3484563"/>
              <a:ext cx="630238" cy="638175"/>
            </a:xfrm>
            <a:custGeom>
              <a:avLst/>
              <a:gdLst>
                <a:gd name="T0" fmla="*/ 175 w 350"/>
                <a:gd name="T1" fmla="*/ 0 h 350"/>
                <a:gd name="T2" fmla="*/ 0 w 350"/>
                <a:gd name="T3" fmla="*/ 175 h 350"/>
                <a:gd name="T4" fmla="*/ 175 w 350"/>
                <a:gd name="T5" fmla="*/ 350 h 350"/>
                <a:gd name="T6" fmla="*/ 350 w 350"/>
                <a:gd name="T7" fmla="*/ 175 h 350"/>
                <a:gd name="T8" fmla="*/ 175 w 350"/>
                <a:gd name="T9" fmla="*/ 0 h 350"/>
                <a:gd name="T10" fmla="*/ 175 w 350"/>
                <a:gd name="T11" fmla="*/ 0 h 350"/>
                <a:gd name="T12" fmla="*/ 175 w 350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350">
                  <a:moveTo>
                    <a:pt x="175" y="0"/>
                  </a:moveTo>
                  <a:cubicBezTo>
                    <a:pt x="79" y="0"/>
                    <a:pt x="0" y="79"/>
                    <a:pt x="0" y="175"/>
                  </a:cubicBezTo>
                  <a:cubicBezTo>
                    <a:pt x="0" y="272"/>
                    <a:pt x="79" y="350"/>
                    <a:pt x="175" y="350"/>
                  </a:cubicBezTo>
                  <a:cubicBezTo>
                    <a:pt x="272" y="350"/>
                    <a:pt x="350" y="272"/>
                    <a:pt x="350" y="175"/>
                  </a:cubicBezTo>
                  <a:cubicBezTo>
                    <a:pt x="350" y="79"/>
                    <a:pt x="272" y="0"/>
                    <a:pt x="175" y="0"/>
                  </a:cubicBezTo>
                  <a:close/>
                  <a:moveTo>
                    <a:pt x="175" y="0"/>
                  </a:moveTo>
                  <a:cubicBezTo>
                    <a:pt x="175" y="0"/>
                    <a:pt x="175" y="0"/>
                    <a:pt x="17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1" name="Freeform 20"/>
            <p:cNvSpPr>
              <a:spLocks noEditPoints="1"/>
            </p:cNvSpPr>
            <p:nvPr/>
          </p:nvSpPr>
          <p:spPr bwMode="auto">
            <a:xfrm>
              <a:off x="9153526" y="1792288"/>
              <a:ext cx="2328863" cy="2459038"/>
            </a:xfrm>
            <a:custGeom>
              <a:avLst/>
              <a:gdLst>
                <a:gd name="T0" fmla="*/ 1227 w 1292"/>
                <a:gd name="T1" fmla="*/ 972 h 1350"/>
                <a:gd name="T2" fmla="*/ 1027 w 1292"/>
                <a:gd name="T3" fmla="*/ 904 h 1350"/>
                <a:gd name="T4" fmla="*/ 446 w 1292"/>
                <a:gd name="T5" fmla="*/ 277 h 1350"/>
                <a:gd name="T6" fmla="*/ 392 w 1292"/>
                <a:gd name="T7" fmla="*/ 74 h 1350"/>
                <a:gd name="T8" fmla="*/ 218 w 1292"/>
                <a:gd name="T9" fmla="*/ 3 h 1350"/>
                <a:gd name="T10" fmla="*/ 199 w 1292"/>
                <a:gd name="T11" fmla="*/ 17 h 1350"/>
                <a:gd name="T12" fmla="*/ 203 w 1292"/>
                <a:gd name="T13" fmla="*/ 39 h 1350"/>
                <a:gd name="T14" fmla="*/ 265 w 1292"/>
                <a:gd name="T15" fmla="*/ 105 h 1350"/>
                <a:gd name="T16" fmla="*/ 273 w 1292"/>
                <a:gd name="T17" fmla="*/ 127 h 1350"/>
                <a:gd name="T18" fmla="*/ 263 w 1292"/>
                <a:gd name="T19" fmla="*/ 149 h 1350"/>
                <a:gd name="T20" fmla="*/ 149 w 1292"/>
                <a:gd name="T21" fmla="*/ 254 h 1350"/>
                <a:gd name="T22" fmla="*/ 106 w 1292"/>
                <a:gd name="T23" fmla="*/ 253 h 1350"/>
                <a:gd name="T24" fmla="*/ 45 w 1292"/>
                <a:gd name="T25" fmla="*/ 187 h 1350"/>
                <a:gd name="T26" fmla="*/ 23 w 1292"/>
                <a:gd name="T27" fmla="*/ 181 h 1350"/>
                <a:gd name="T28" fmla="*/ 8 w 1292"/>
                <a:gd name="T29" fmla="*/ 199 h 1350"/>
                <a:gd name="T30" fmla="*/ 65 w 1292"/>
                <a:gd name="T31" fmla="*/ 377 h 1350"/>
                <a:gd name="T32" fmla="*/ 264 w 1292"/>
                <a:gd name="T33" fmla="*/ 446 h 1350"/>
                <a:gd name="T34" fmla="*/ 846 w 1292"/>
                <a:gd name="T35" fmla="*/ 1072 h 1350"/>
                <a:gd name="T36" fmla="*/ 900 w 1292"/>
                <a:gd name="T37" fmla="*/ 1276 h 1350"/>
                <a:gd name="T38" fmla="*/ 1074 w 1292"/>
                <a:gd name="T39" fmla="*/ 1346 h 1350"/>
                <a:gd name="T40" fmla="*/ 1093 w 1292"/>
                <a:gd name="T41" fmla="*/ 1333 h 1350"/>
                <a:gd name="T42" fmla="*/ 1088 w 1292"/>
                <a:gd name="T43" fmla="*/ 1310 h 1350"/>
                <a:gd name="T44" fmla="*/ 1027 w 1292"/>
                <a:gd name="T45" fmla="*/ 1244 h 1350"/>
                <a:gd name="T46" fmla="*/ 1029 w 1292"/>
                <a:gd name="T47" fmla="*/ 1201 h 1350"/>
                <a:gd name="T48" fmla="*/ 1142 w 1292"/>
                <a:gd name="T49" fmla="*/ 1095 h 1350"/>
                <a:gd name="T50" fmla="*/ 1186 w 1292"/>
                <a:gd name="T51" fmla="*/ 1097 h 1350"/>
                <a:gd name="T52" fmla="*/ 1247 w 1292"/>
                <a:gd name="T53" fmla="*/ 1163 h 1350"/>
                <a:gd name="T54" fmla="*/ 1269 w 1292"/>
                <a:gd name="T55" fmla="*/ 1169 h 1350"/>
                <a:gd name="T56" fmla="*/ 1284 w 1292"/>
                <a:gd name="T57" fmla="*/ 1151 h 1350"/>
                <a:gd name="T58" fmla="*/ 1227 w 1292"/>
                <a:gd name="T59" fmla="*/ 972 h 1350"/>
                <a:gd name="T60" fmla="*/ 1227 w 1292"/>
                <a:gd name="T61" fmla="*/ 972 h 1350"/>
                <a:gd name="T62" fmla="*/ 1227 w 1292"/>
                <a:gd name="T63" fmla="*/ 972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2" h="1350">
                  <a:moveTo>
                    <a:pt x="1227" y="972"/>
                  </a:moveTo>
                  <a:cubicBezTo>
                    <a:pt x="1174" y="915"/>
                    <a:pt x="1099" y="892"/>
                    <a:pt x="1027" y="904"/>
                  </a:cubicBezTo>
                  <a:cubicBezTo>
                    <a:pt x="446" y="277"/>
                    <a:pt x="446" y="277"/>
                    <a:pt x="446" y="277"/>
                  </a:cubicBezTo>
                  <a:cubicBezTo>
                    <a:pt x="462" y="207"/>
                    <a:pt x="445" y="130"/>
                    <a:pt x="392" y="74"/>
                  </a:cubicBezTo>
                  <a:cubicBezTo>
                    <a:pt x="346" y="23"/>
                    <a:pt x="281" y="0"/>
                    <a:pt x="218" y="3"/>
                  </a:cubicBezTo>
                  <a:cubicBezTo>
                    <a:pt x="210" y="4"/>
                    <a:pt x="202" y="9"/>
                    <a:pt x="199" y="17"/>
                  </a:cubicBezTo>
                  <a:cubicBezTo>
                    <a:pt x="196" y="24"/>
                    <a:pt x="198" y="33"/>
                    <a:pt x="203" y="39"/>
                  </a:cubicBezTo>
                  <a:cubicBezTo>
                    <a:pt x="265" y="105"/>
                    <a:pt x="265" y="105"/>
                    <a:pt x="265" y="105"/>
                  </a:cubicBezTo>
                  <a:cubicBezTo>
                    <a:pt x="270" y="111"/>
                    <a:pt x="273" y="119"/>
                    <a:pt x="273" y="127"/>
                  </a:cubicBezTo>
                  <a:cubicBezTo>
                    <a:pt x="272" y="135"/>
                    <a:pt x="269" y="143"/>
                    <a:pt x="263" y="149"/>
                  </a:cubicBezTo>
                  <a:cubicBezTo>
                    <a:pt x="149" y="254"/>
                    <a:pt x="149" y="254"/>
                    <a:pt x="149" y="254"/>
                  </a:cubicBezTo>
                  <a:cubicBezTo>
                    <a:pt x="137" y="266"/>
                    <a:pt x="118" y="265"/>
                    <a:pt x="106" y="253"/>
                  </a:cubicBezTo>
                  <a:cubicBezTo>
                    <a:pt x="45" y="187"/>
                    <a:pt x="45" y="187"/>
                    <a:pt x="45" y="187"/>
                  </a:cubicBezTo>
                  <a:cubicBezTo>
                    <a:pt x="39" y="180"/>
                    <a:pt x="30" y="178"/>
                    <a:pt x="23" y="181"/>
                  </a:cubicBezTo>
                  <a:cubicBezTo>
                    <a:pt x="15" y="183"/>
                    <a:pt x="9" y="190"/>
                    <a:pt x="8" y="199"/>
                  </a:cubicBezTo>
                  <a:cubicBezTo>
                    <a:pt x="0" y="262"/>
                    <a:pt x="18" y="327"/>
                    <a:pt x="65" y="377"/>
                  </a:cubicBezTo>
                  <a:cubicBezTo>
                    <a:pt x="118" y="434"/>
                    <a:pt x="193" y="457"/>
                    <a:pt x="264" y="446"/>
                  </a:cubicBezTo>
                  <a:cubicBezTo>
                    <a:pt x="846" y="1072"/>
                    <a:pt x="846" y="1072"/>
                    <a:pt x="846" y="1072"/>
                  </a:cubicBezTo>
                  <a:cubicBezTo>
                    <a:pt x="829" y="1142"/>
                    <a:pt x="847" y="1219"/>
                    <a:pt x="900" y="1276"/>
                  </a:cubicBezTo>
                  <a:cubicBezTo>
                    <a:pt x="946" y="1326"/>
                    <a:pt x="1010" y="1350"/>
                    <a:pt x="1074" y="1346"/>
                  </a:cubicBezTo>
                  <a:cubicBezTo>
                    <a:pt x="1082" y="1346"/>
                    <a:pt x="1089" y="1341"/>
                    <a:pt x="1093" y="1333"/>
                  </a:cubicBezTo>
                  <a:cubicBezTo>
                    <a:pt x="1096" y="1325"/>
                    <a:pt x="1094" y="1316"/>
                    <a:pt x="1088" y="1310"/>
                  </a:cubicBezTo>
                  <a:cubicBezTo>
                    <a:pt x="1027" y="1244"/>
                    <a:pt x="1027" y="1244"/>
                    <a:pt x="1027" y="1244"/>
                  </a:cubicBezTo>
                  <a:cubicBezTo>
                    <a:pt x="1016" y="1232"/>
                    <a:pt x="1016" y="1212"/>
                    <a:pt x="1029" y="1201"/>
                  </a:cubicBezTo>
                  <a:cubicBezTo>
                    <a:pt x="1142" y="1095"/>
                    <a:pt x="1142" y="1095"/>
                    <a:pt x="1142" y="1095"/>
                  </a:cubicBezTo>
                  <a:cubicBezTo>
                    <a:pt x="1155" y="1084"/>
                    <a:pt x="1174" y="1085"/>
                    <a:pt x="1186" y="1097"/>
                  </a:cubicBezTo>
                  <a:cubicBezTo>
                    <a:pt x="1247" y="1163"/>
                    <a:pt x="1247" y="1163"/>
                    <a:pt x="1247" y="1163"/>
                  </a:cubicBezTo>
                  <a:cubicBezTo>
                    <a:pt x="1253" y="1169"/>
                    <a:pt x="1261" y="1172"/>
                    <a:pt x="1269" y="1169"/>
                  </a:cubicBezTo>
                  <a:cubicBezTo>
                    <a:pt x="1277" y="1166"/>
                    <a:pt x="1283" y="1159"/>
                    <a:pt x="1284" y="1151"/>
                  </a:cubicBezTo>
                  <a:cubicBezTo>
                    <a:pt x="1292" y="1088"/>
                    <a:pt x="1274" y="1022"/>
                    <a:pt x="1227" y="972"/>
                  </a:cubicBezTo>
                  <a:close/>
                  <a:moveTo>
                    <a:pt x="1227" y="972"/>
                  </a:moveTo>
                  <a:cubicBezTo>
                    <a:pt x="1227" y="972"/>
                    <a:pt x="1227" y="972"/>
                    <a:pt x="1227" y="9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56575" y="4677363"/>
            <a:ext cx="726841" cy="620725"/>
            <a:chOff x="10323513" y="708025"/>
            <a:chExt cx="1011237" cy="863600"/>
          </a:xfrm>
          <a:solidFill>
            <a:schemeClr val="accent6"/>
          </a:solidFill>
        </p:grpSpPr>
        <p:sp>
          <p:nvSpPr>
            <p:cNvPr id="53" name="Freeform 37"/>
            <p:cNvSpPr>
              <a:spLocks noEditPoints="1"/>
            </p:cNvSpPr>
            <p:nvPr/>
          </p:nvSpPr>
          <p:spPr bwMode="auto">
            <a:xfrm>
              <a:off x="10323513" y="762000"/>
              <a:ext cx="877887" cy="809625"/>
            </a:xfrm>
            <a:custGeom>
              <a:avLst/>
              <a:gdLst>
                <a:gd name="T0" fmla="*/ 100 w 131"/>
                <a:gd name="T1" fmla="*/ 12 h 119"/>
                <a:gd name="T2" fmla="*/ 51 w 131"/>
                <a:gd name="T3" fmla="*/ 8 h 119"/>
                <a:gd name="T4" fmla="*/ 35 w 131"/>
                <a:gd name="T5" fmla="*/ 42 h 119"/>
                <a:gd name="T6" fmla="*/ 44 w 131"/>
                <a:gd name="T7" fmla="*/ 54 h 119"/>
                <a:gd name="T8" fmla="*/ 57 w 131"/>
                <a:gd name="T9" fmla="*/ 48 h 119"/>
                <a:gd name="T10" fmla="*/ 64 w 131"/>
                <a:gd name="T11" fmla="*/ 37 h 119"/>
                <a:gd name="T12" fmla="*/ 111 w 131"/>
                <a:gd name="T13" fmla="*/ 75 h 119"/>
                <a:gd name="T14" fmla="*/ 105 w 131"/>
                <a:gd name="T15" fmla="*/ 81 h 119"/>
                <a:gd name="T16" fmla="*/ 91 w 131"/>
                <a:gd name="T17" fmla="*/ 71 h 119"/>
                <a:gd name="T18" fmla="*/ 101 w 131"/>
                <a:gd name="T19" fmla="*/ 85 h 119"/>
                <a:gd name="T20" fmla="*/ 95 w 131"/>
                <a:gd name="T21" fmla="*/ 91 h 119"/>
                <a:gd name="T22" fmla="*/ 81 w 131"/>
                <a:gd name="T23" fmla="*/ 81 h 119"/>
                <a:gd name="T24" fmla="*/ 91 w 131"/>
                <a:gd name="T25" fmla="*/ 95 h 119"/>
                <a:gd name="T26" fmla="*/ 85 w 131"/>
                <a:gd name="T27" fmla="*/ 101 h 119"/>
                <a:gd name="T28" fmla="*/ 72 w 131"/>
                <a:gd name="T29" fmla="*/ 91 h 119"/>
                <a:gd name="T30" fmla="*/ 81 w 131"/>
                <a:gd name="T31" fmla="*/ 105 h 119"/>
                <a:gd name="T32" fmla="*/ 76 w 131"/>
                <a:gd name="T33" fmla="*/ 111 h 119"/>
                <a:gd name="T34" fmla="*/ 63 w 131"/>
                <a:gd name="T35" fmla="*/ 91 h 119"/>
                <a:gd name="T36" fmla="*/ 53 w 131"/>
                <a:gd name="T37" fmla="*/ 81 h 119"/>
                <a:gd name="T38" fmla="*/ 43 w 131"/>
                <a:gd name="T39" fmla="*/ 71 h 119"/>
                <a:gd name="T40" fmla="*/ 33 w 131"/>
                <a:gd name="T41" fmla="*/ 61 h 119"/>
                <a:gd name="T42" fmla="*/ 5 w 131"/>
                <a:gd name="T43" fmla="*/ 41 h 119"/>
                <a:gd name="T44" fmla="*/ 1 w 131"/>
                <a:gd name="T45" fmla="*/ 46 h 119"/>
                <a:gd name="T46" fmla="*/ 14 w 131"/>
                <a:gd name="T47" fmla="*/ 70 h 119"/>
                <a:gd name="T48" fmla="*/ 24 w 131"/>
                <a:gd name="T49" fmla="*/ 80 h 119"/>
                <a:gd name="T50" fmla="*/ 34 w 131"/>
                <a:gd name="T51" fmla="*/ 90 h 119"/>
                <a:gd name="T52" fmla="*/ 44 w 131"/>
                <a:gd name="T53" fmla="*/ 100 h 119"/>
                <a:gd name="T54" fmla="*/ 54 w 131"/>
                <a:gd name="T55" fmla="*/ 109 h 119"/>
                <a:gd name="T56" fmla="*/ 71 w 131"/>
                <a:gd name="T57" fmla="*/ 115 h 119"/>
                <a:gd name="T58" fmla="*/ 88 w 131"/>
                <a:gd name="T59" fmla="*/ 108 h 119"/>
                <a:gd name="T60" fmla="*/ 98 w 131"/>
                <a:gd name="T61" fmla="*/ 98 h 119"/>
                <a:gd name="T62" fmla="*/ 108 w 131"/>
                <a:gd name="T63" fmla="*/ 88 h 119"/>
                <a:gd name="T64" fmla="*/ 115 w 131"/>
                <a:gd name="T65" fmla="*/ 71 h 119"/>
                <a:gd name="T66" fmla="*/ 130 w 131"/>
                <a:gd name="T67" fmla="*/ 46 h 119"/>
                <a:gd name="T68" fmla="*/ 102 w 131"/>
                <a:gd name="T69" fmla="*/ 13 h 119"/>
                <a:gd name="T70" fmla="*/ 102 w 131"/>
                <a:gd name="T71" fmla="*/ 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1" h="119">
                  <a:moveTo>
                    <a:pt x="102" y="13"/>
                  </a:moveTo>
                  <a:cubicBezTo>
                    <a:pt x="101" y="13"/>
                    <a:pt x="101" y="13"/>
                    <a:pt x="100" y="1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60" y="0"/>
                    <a:pt x="53" y="6"/>
                    <a:pt x="51" y="8"/>
                  </a:cubicBezTo>
                  <a:cubicBezTo>
                    <a:pt x="49" y="9"/>
                    <a:pt x="49" y="10"/>
                    <a:pt x="48" y="12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6"/>
                    <a:pt x="36" y="48"/>
                  </a:cubicBezTo>
                  <a:cubicBezTo>
                    <a:pt x="38" y="51"/>
                    <a:pt x="41" y="54"/>
                    <a:pt x="44" y="54"/>
                  </a:cubicBezTo>
                  <a:cubicBezTo>
                    <a:pt x="48" y="55"/>
                    <a:pt x="52" y="54"/>
                    <a:pt x="55" y="51"/>
                  </a:cubicBezTo>
                  <a:cubicBezTo>
                    <a:pt x="56" y="50"/>
                    <a:pt x="57" y="49"/>
                    <a:pt x="57" y="48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2" y="39"/>
                    <a:pt x="63" y="38"/>
                    <a:pt x="64" y="37"/>
                  </a:cubicBezTo>
                  <a:cubicBezTo>
                    <a:pt x="68" y="33"/>
                    <a:pt x="70" y="35"/>
                    <a:pt x="71" y="35"/>
                  </a:cubicBezTo>
                  <a:cubicBezTo>
                    <a:pt x="77" y="41"/>
                    <a:pt x="111" y="75"/>
                    <a:pt x="111" y="75"/>
                  </a:cubicBezTo>
                  <a:cubicBezTo>
                    <a:pt x="112" y="77"/>
                    <a:pt x="112" y="79"/>
                    <a:pt x="110" y="80"/>
                  </a:cubicBezTo>
                  <a:cubicBezTo>
                    <a:pt x="109" y="82"/>
                    <a:pt x="107" y="82"/>
                    <a:pt x="105" y="8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5" y="70"/>
                    <a:pt x="93" y="70"/>
                    <a:pt x="91" y="71"/>
                  </a:cubicBezTo>
                  <a:cubicBezTo>
                    <a:pt x="90" y="73"/>
                    <a:pt x="90" y="75"/>
                    <a:pt x="91" y="76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102" y="86"/>
                    <a:pt x="102" y="89"/>
                    <a:pt x="100" y="90"/>
                  </a:cubicBezTo>
                  <a:cubicBezTo>
                    <a:pt x="99" y="92"/>
                    <a:pt x="97" y="92"/>
                    <a:pt x="95" y="91"/>
                  </a:cubicBezTo>
                  <a:cubicBezTo>
                    <a:pt x="86" y="81"/>
                    <a:pt x="86" y="81"/>
                    <a:pt x="86" y="81"/>
                  </a:cubicBezTo>
                  <a:cubicBezTo>
                    <a:pt x="85" y="80"/>
                    <a:pt x="83" y="80"/>
                    <a:pt x="81" y="81"/>
                  </a:cubicBezTo>
                  <a:cubicBezTo>
                    <a:pt x="80" y="83"/>
                    <a:pt x="80" y="85"/>
                    <a:pt x="81" y="86"/>
                  </a:cubicBezTo>
                  <a:cubicBezTo>
                    <a:pt x="91" y="95"/>
                    <a:pt x="91" y="95"/>
                    <a:pt x="91" y="95"/>
                  </a:cubicBezTo>
                  <a:cubicBezTo>
                    <a:pt x="92" y="96"/>
                    <a:pt x="92" y="99"/>
                    <a:pt x="90" y="100"/>
                  </a:cubicBezTo>
                  <a:cubicBezTo>
                    <a:pt x="89" y="102"/>
                    <a:pt x="87" y="102"/>
                    <a:pt x="85" y="101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5" y="90"/>
                    <a:pt x="73" y="90"/>
                    <a:pt x="72" y="91"/>
                  </a:cubicBezTo>
                  <a:cubicBezTo>
                    <a:pt x="70" y="92"/>
                    <a:pt x="70" y="94"/>
                    <a:pt x="72" y="9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2" y="106"/>
                    <a:pt x="82" y="109"/>
                    <a:pt x="80" y="110"/>
                  </a:cubicBezTo>
                  <a:cubicBezTo>
                    <a:pt x="79" y="112"/>
                    <a:pt x="77" y="112"/>
                    <a:pt x="76" y="111"/>
                  </a:cubicBezTo>
                  <a:cubicBezTo>
                    <a:pt x="64" y="99"/>
                    <a:pt x="64" y="99"/>
                    <a:pt x="64" y="99"/>
                  </a:cubicBezTo>
                  <a:cubicBezTo>
                    <a:pt x="66" y="97"/>
                    <a:pt x="65" y="93"/>
                    <a:pt x="63" y="91"/>
                  </a:cubicBezTo>
                  <a:cubicBezTo>
                    <a:pt x="60" y="88"/>
                    <a:pt x="56" y="88"/>
                    <a:pt x="53" y="90"/>
                  </a:cubicBezTo>
                  <a:cubicBezTo>
                    <a:pt x="56" y="88"/>
                    <a:pt x="56" y="83"/>
                    <a:pt x="53" y="81"/>
                  </a:cubicBezTo>
                  <a:cubicBezTo>
                    <a:pt x="50" y="78"/>
                    <a:pt x="46" y="78"/>
                    <a:pt x="43" y="80"/>
                  </a:cubicBezTo>
                  <a:cubicBezTo>
                    <a:pt x="46" y="78"/>
                    <a:pt x="46" y="73"/>
                    <a:pt x="43" y="71"/>
                  </a:cubicBezTo>
                  <a:cubicBezTo>
                    <a:pt x="40" y="68"/>
                    <a:pt x="36" y="68"/>
                    <a:pt x="33" y="70"/>
                  </a:cubicBezTo>
                  <a:cubicBezTo>
                    <a:pt x="36" y="68"/>
                    <a:pt x="36" y="64"/>
                    <a:pt x="33" y="61"/>
                  </a:cubicBezTo>
                  <a:cubicBezTo>
                    <a:pt x="30" y="58"/>
                    <a:pt x="27" y="58"/>
                    <a:pt x="24" y="60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4" y="40"/>
                    <a:pt x="2" y="40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14" y="70"/>
                    <a:pt x="14" y="70"/>
                    <a:pt x="14" y="70"/>
                  </a:cubicBezTo>
                  <a:cubicBezTo>
                    <a:pt x="12" y="72"/>
                    <a:pt x="12" y="76"/>
                    <a:pt x="15" y="79"/>
                  </a:cubicBezTo>
                  <a:cubicBezTo>
                    <a:pt x="17" y="82"/>
                    <a:pt x="22" y="82"/>
                    <a:pt x="24" y="80"/>
                  </a:cubicBezTo>
                  <a:cubicBezTo>
                    <a:pt x="22" y="82"/>
                    <a:pt x="22" y="86"/>
                    <a:pt x="25" y="89"/>
                  </a:cubicBezTo>
                  <a:cubicBezTo>
                    <a:pt x="27" y="92"/>
                    <a:pt x="31" y="92"/>
                    <a:pt x="34" y="90"/>
                  </a:cubicBezTo>
                  <a:cubicBezTo>
                    <a:pt x="31" y="92"/>
                    <a:pt x="32" y="96"/>
                    <a:pt x="34" y="99"/>
                  </a:cubicBezTo>
                  <a:cubicBezTo>
                    <a:pt x="37" y="102"/>
                    <a:pt x="41" y="102"/>
                    <a:pt x="44" y="100"/>
                  </a:cubicBezTo>
                  <a:cubicBezTo>
                    <a:pt x="41" y="102"/>
                    <a:pt x="42" y="106"/>
                    <a:pt x="44" y="109"/>
                  </a:cubicBezTo>
                  <a:cubicBezTo>
                    <a:pt x="47" y="112"/>
                    <a:pt x="51" y="112"/>
                    <a:pt x="54" y="109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71" y="115"/>
                    <a:pt x="71" y="115"/>
                    <a:pt x="71" y="115"/>
                  </a:cubicBezTo>
                  <a:cubicBezTo>
                    <a:pt x="75" y="119"/>
                    <a:pt x="81" y="119"/>
                    <a:pt x="85" y="115"/>
                  </a:cubicBezTo>
                  <a:cubicBezTo>
                    <a:pt x="87" y="113"/>
                    <a:pt x="88" y="110"/>
                    <a:pt x="88" y="108"/>
                  </a:cubicBezTo>
                  <a:cubicBezTo>
                    <a:pt x="90" y="108"/>
                    <a:pt x="93" y="107"/>
                    <a:pt x="95" y="105"/>
                  </a:cubicBezTo>
                  <a:cubicBezTo>
                    <a:pt x="97" y="103"/>
                    <a:pt x="98" y="100"/>
                    <a:pt x="98" y="98"/>
                  </a:cubicBezTo>
                  <a:cubicBezTo>
                    <a:pt x="100" y="98"/>
                    <a:pt x="103" y="97"/>
                    <a:pt x="105" y="95"/>
                  </a:cubicBezTo>
                  <a:cubicBezTo>
                    <a:pt x="107" y="93"/>
                    <a:pt x="108" y="90"/>
                    <a:pt x="108" y="88"/>
                  </a:cubicBezTo>
                  <a:cubicBezTo>
                    <a:pt x="110" y="88"/>
                    <a:pt x="113" y="87"/>
                    <a:pt x="115" y="85"/>
                  </a:cubicBezTo>
                  <a:cubicBezTo>
                    <a:pt x="119" y="81"/>
                    <a:pt x="119" y="75"/>
                    <a:pt x="115" y="71"/>
                  </a:cubicBezTo>
                  <a:cubicBezTo>
                    <a:pt x="110" y="66"/>
                    <a:pt x="110" y="66"/>
                    <a:pt x="110" y="66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31" y="45"/>
                    <a:pt x="131" y="43"/>
                    <a:pt x="130" y="42"/>
                  </a:cubicBezTo>
                  <a:lnTo>
                    <a:pt x="102" y="13"/>
                  </a:lnTo>
                  <a:close/>
                  <a:moveTo>
                    <a:pt x="102" y="13"/>
                  </a:moveTo>
                  <a:cubicBezTo>
                    <a:pt x="102" y="13"/>
                    <a:pt x="102" y="13"/>
                    <a:pt x="102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54" name="Freeform 38"/>
            <p:cNvSpPr>
              <a:spLocks noEditPoints="1"/>
            </p:cNvSpPr>
            <p:nvPr/>
          </p:nvSpPr>
          <p:spPr bwMode="auto">
            <a:xfrm>
              <a:off x="11014075" y="708025"/>
              <a:ext cx="320675" cy="325438"/>
            </a:xfrm>
            <a:custGeom>
              <a:avLst/>
              <a:gdLst>
                <a:gd name="T0" fmla="*/ 46 w 48"/>
                <a:gd name="T1" fmla="*/ 28 h 48"/>
                <a:gd name="T2" fmla="*/ 20 w 48"/>
                <a:gd name="T3" fmla="*/ 3 h 48"/>
                <a:gd name="T4" fmla="*/ 11 w 48"/>
                <a:gd name="T5" fmla="*/ 3 h 48"/>
                <a:gd name="T6" fmla="*/ 3 w 48"/>
                <a:gd name="T7" fmla="*/ 12 h 48"/>
                <a:gd name="T8" fmla="*/ 3 w 48"/>
                <a:gd name="T9" fmla="*/ 20 h 48"/>
                <a:gd name="T10" fmla="*/ 28 w 48"/>
                <a:gd name="T11" fmla="*/ 46 h 48"/>
                <a:gd name="T12" fmla="*/ 37 w 48"/>
                <a:gd name="T13" fmla="*/ 46 h 48"/>
                <a:gd name="T14" fmla="*/ 46 w 48"/>
                <a:gd name="T15" fmla="*/ 37 h 48"/>
                <a:gd name="T16" fmla="*/ 46 w 48"/>
                <a:gd name="T17" fmla="*/ 28 h 48"/>
                <a:gd name="T18" fmla="*/ 32 w 48"/>
                <a:gd name="T19" fmla="*/ 41 h 48"/>
                <a:gd name="T20" fmla="*/ 27 w 48"/>
                <a:gd name="T21" fmla="*/ 36 h 48"/>
                <a:gd name="T22" fmla="*/ 32 w 48"/>
                <a:gd name="T23" fmla="*/ 31 h 48"/>
                <a:gd name="T24" fmla="*/ 37 w 48"/>
                <a:gd name="T25" fmla="*/ 36 h 48"/>
                <a:gd name="T26" fmla="*/ 32 w 48"/>
                <a:gd name="T27" fmla="*/ 41 h 48"/>
                <a:gd name="T28" fmla="*/ 32 w 48"/>
                <a:gd name="T29" fmla="*/ 41 h 48"/>
                <a:gd name="T30" fmla="*/ 32 w 48"/>
                <a:gd name="T31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" h="48">
                  <a:moveTo>
                    <a:pt x="46" y="28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8" y="0"/>
                    <a:pt x="14" y="0"/>
                    <a:pt x="11" y="3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4"/>
                    <a:pt x="0" y="18"/>
                    <a:pt x="3" y="20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30" y="48"/>
                    <a:pt x="34" y="48"/>
                    <a:pt x="37" y="4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8" y="35"/>
                    <a:pt x="48" y="31"/>
                    <a:pt x="46" y="28"/>
                  </a:cubicBezTo>
                  <a:close/>
                  <a:moveTo>
                    <a:pt x="32" y="41"/>
                  </a:moveTo>
                  <a:cubicBezTo>
                    <a:pt x="29" y="41"/>
                    <a:pt x="27" y="39"/>
                    <a:pt x="27" y="36"/>
                  </a:cubicBezTo>
                  <a:cubicBezTo>
                    <a:pt x="27" y="33"/>
                    <a:pt x="29" y="31"/>
                    <a:pt x="32" y="31"/>
                  </a:cubicBezTo>
                  <a:cubicBezTo>
                    <a:pt x="35" y="31"/>
                    <a:pt x="37" y="33"/>
                    <a:pt x="37" y="36"/>
                  </a:cubicBezTo>
                  <a:cubicBezTo>
                    <a:pt x="37" y="39"/>
                    <a:pt x="35" y="41"/>
                    <a:pt x="32" y="41"/>
                  </a:cubicBezTo>
                  <a:close/>
                  <a:moveTo>
                    <a:pt x="32" y="41"/>
                  </a:moveTo>
                  <a:cubicBezTo>
                    <a:pt x="32" y="41"/>
                    <a:pt x="32" y="41"/>
                    <a:pt x="32" y="4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925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87362" y="1750816"/>
            <a:ext cx="470710" cy="476729"/>
            <a:chOff x="4073525" y="2566988"/>
            <a:chExt cx="620713" cy="628650"/>
          </a:xfrm>
          <a:solidFill>
            <a:schemeClr val="accent2"/>
          </a:solidFill>
        </p:grpSpPr>
        <p:sp>
          <p:nvSpPr>
            <p:cNvPr id="56" name="Freeform 5"/>
            <p:cNvSpPr>
              <a:spLocks noEditPoints="1"/>
            </p:cNvSpPr>
            <p:nvPr/>
          </p:nvSpPr>
          <p:spPr bwMode="auto">
            <a:xfrm>
              <a:off x="4073525" y="2566988"/>
              <a:ext cx="620713" cy="514350"/>
            </a:xfrm>
            <a:custGeom>
              <a:avLst/>
              <a:gdLst>
                <a:gd name="T0" fmla="*/ 192 w 192"/>
                <a:gd name="T1" fmla="*/ 118 h 157"/>
                <a:gd name="T2" fmla="*/ 192 w 192"/>
                <a:gd name="T3" fmla="*/ 3 h 157"/>
                <a:gd name="T4" fmla="*/ 189 w 192"/>
                <a:gd name="T5" fmla="*/ 0 h 157"/>
                <a:gd name="T6" fmla="*/ 3 w 192"/>
                <a:gd name="T7" fmla="*/ 0 h 157"/>
                <a:gd name="T8" fmla="*/ 0 w 192"/>
                <a:gd name="T9" fmla="*/ 3 h 157"/>
                <a:gd name="T10" fmla="*/ 0 w 192"/>
                <a:gd name="T11" fmla="*/ 154 h 157"/>
                <a:gd name="T12" fmla="*/ 3 w 192"/>
                <a:gd name="T13" fmla="*/ 157 h 157"/>
                <a:gd name="T14" fmla="*/ 35 w 192"/>
                <a:gd name="T15" fmla="*/ 157 h 157"/>
                <a:gd name="T16" fmla="*/ 35 w 192"/>
                <a:gd name="T17" fmla="*/ 150 h 157"/>
                <a:gd name="T18" fmla="*/ 6 w 192"/>
                <a:gd name="T19" fmla="*/ 150 h 157"/>
                <a:gd name="T20" fmla="*/ 6 w 192"/>
                <a:gd name="T21" fmla="*/ 6 h 157"/>
                <a:gd name="T22" fmla="*/ 186 w 192"/>
                <a:gd name="T23" fmla="*/ 6 h 157"/>
                <a:gd name="T24" fmla="*/ 186 w 192"/>
                <a:gd name="T25" fmla="*/ 115 h 157"/>
                <a:gd name="T26" fmla="*/ 154 w 192"/>
                <a:gd name="T27" fmla="*/ 115 h 157"/>
                <a:gd name="T28" fmla="*/ 150 w 192"/>
                <a:gd name="T29" fmla="*/ 118 h 157"/>
                <a:gd name="T30" fmla="*/ 150 w 192"/>
                <a:gd name="T31" fmla="*/ 150 h 157"/>
                <a:gd name="T32" fmla="*/ 80 w 192"/>
                <a:gd name="T33" fmla="*/ 150 h 157"/>
                <a:gd name="T34" fmla="*/ 80 w 192"/>
                <a:gd name="T35" fmla="*/ 157 h 157"/>
                <a:gd name="T36" fmla="*/ 154 w 192"/>
                <a:gd name="T37" fmla="*/ 157 h 157"/>
                <a:gd name="T38" fmla="*/ 156 w 192"/>
                <a:gd name="T39" fmla="*/ 156 h 157"/>
                <a:gd name="T40" fmla="*/ 191 w 192"/>
                <a:gd name="T41" fmla="*/ 121 h 157"/>
                <a:gd name="T42" fmla="*/ 192 w 192"/>
                <a:gd name="T43" fmla="*/ 120 h 157"/>
                <a:gd name="T44" fmla="*/ 192 w 192"/>
                <a:gd name="T45" fmla="*/ 119 h 157"/>
                <a:gd name="T46" fmla="*/ 192 w 192"/>
                <a:gd name="T47" fmla="*/ 118 h 157"/>
                <a:gd name="T48" fmla="*/ 157 w 192"/>
                <a:gd name="T49" fmla="*/ 122 h 157"/>
                <a:gd name="T50" fmla="*/ 181 w 192"/>
                <a:gd name="T51" fmla="*/ 122 h 157"/>
                <a:gd name="T52" fmla="*/ 157 w 192"/>
                <a:gd name="T53" fmla="*/ 146 h 157"/>
                <a:gd name="T54" fmla="*/ 157 w 192"/>
                <a:gd name="T55" fmla="*/ 122 h 157"/>
                <a:gd name="T56" fmla="*/ 157 w 192"/>
                <a:gd name="T57" fmla="*/ 122 h 157"/>
                <a:gd name="T58" fmla="*/ 157 w 192"/>
                <a:gd name="T59" fmla="*/ 12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157">
                  <a:moveTo>
                    <a:pt x="192" y="118"/>
                  </a:moveTo>
                  <a:cubicBezTo>
                    <a:pt x="192" y="3"/>
                    <a:pt x="192" y="3"/>
                    <a:pt x="192" y="3"/>
                  </a:cubicBezTo>
                  <a:cubicBezTo>
                    <a:pt x="192" y="1"/>
                    <a:pt x="191" y="0"/>
                    <a:pt x="18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50"/>
                    <a:pt x="35" y="150"/>
                    <a:pt x="35" y="150"/>
                  </a:cubicBezTo>
                  <a:cubicBezTo>
                    <a:pt x="6" y="150"/>
                    <a:pt x="6" y="150"/>
                    <a:pt x="6" y="15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86" y="6"/>
                    <a:pt x="186" y="6"/>
                    <a:pt x="186" y="6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54" y="115"/>
                    <a:pt x="154" y="115"/>
                    <a:pt x="154" y="115"/>
                  </a:cubicBezTo>
                  <a:cubicBezTo>
                    <a:pt x="152" y="115"/>
                    <a:pt x="150" y="116"/>
                    <a:pt x="150" y="118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55" y="157"/>
                    <a:pt x="155" y="156"/>
                    <a:pt x="156" y="156"/>
                  </a:cubicBezTo>
                  <a:cubicBezTo>
                    <a:pt x="191" y="121"/>
                    <a:pt x="191" y="121"/>
                    <a:pt x="191" y="121"/>
                  </a:cubicBezTo>
                  <a:cubicBezTo>
                    <a:pt x="191" y="120"/>
                    <a:pt x="191" y="120"/>
                    <a:pt x="192" y="120"/>
                  </a:cubicBezTo>
                  <a:cubicBezTo>
                    <a:pt x="192" y="119"/>
                    <a:pt x="192" y="119"/>
                    <a:pt x="192" y="119"/>
                  </a:cubicBezTo>
                  <a:cubicBezTo>
                    <a:pt x="192" y="119"/>
                    <a:pt x="192" y="119"/>
                    <a:pt x="192" y="118"/>
                  </a:cubicBezTo>
                  <a:close/>
                  <a:moveTo>
                    <a:pt x="157" y="122"/>
                  </a:moveTo>
                  <a:cubicBezTo>
                    <a:pt x="181" y="122"/>
                    <a:pt x="181" y="122"/>
                    <a:pt x="181" y="122"/>
                  </a:cubicBezTo>
                  <a:cubicBezTo>
                    <a:pt x="157" y="146"/>
                    <a:pt x="157" y="146"/>
                    <a:pt x="157" y="146"/>
                  </a:cubicBezTo>
                  <a:lnTo>
                    <a:pt x="157" y="122"/>
                  </a:lnTo>
                  <a:close/>
                  <a:moveTo>
                    <a:pt x="157" y="122"/>
                  </a:moveTo>
                  <a:cubicBezTo>
                    <a:pt x="157" y="122"/>
                    <a:pt x="157" y="122"/>
                    <a:pt x="157" y="122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57" name="Freeform 6"/>
            <p:cNvSpPr>
              <a:spLocks noEditPoints="1"/>
            </p:cNvSpPr>
            <p:nvPr/>
          </p:nvSpPr>
          <p:spPr bwMode="auto">
            <a:xfrm>
              <a:off x="4219575" y="2662238"/>
              <a:ext cx="80963" cy="533400"/>
            </a:xfrm>
            <a:custGeom>
              <a:avLst/>
              <a:gdLst>
                <a:gd name="T0" fmla="*/ 15 w 25"/>
                <a:gd name="T1" fmla="*/ 2 h 163"/>
                <a:gd name="T2" fmla="*/ 13 w 25"/>
                <a:gd name="T3" fmla="*/ 0 h 163"/>
                <a:gd name="T4" fmla="*/ 10 w 25"/>
                <a:gd name="T5" fmla="*/ 2 h 163"/>
                <a:gd name="T6" fmla="*/ 0 w 25"/>
                <a:gd name="T7" fmla="*/ 30 h 163"/>
                <a:gd name="T8" fmla="*/ 0 w 25"/>
                <a:gd name="T9" fmla="*/ 32 h 163"/>
                <a:gd name="T10" fmla="*/ 0 w 25"/>
                <a:gd name="T11" fmla="*/ 160 h 163"/>
                <a:gd name="T12" fmla="*/ 3 w 25"/>
                <a:gd name="T13" fmla="*/ 163 h 163"/>
                <a:gd name="T14" fmla="*/ 22 w 25"/>
                <a:gd name="T15" fmla="*/ 163 h 163"/>
                <a:gd name="T16" fmla="*/ 25 w 25"/>
                <a:gd name="T17" fmla="*/ 160 h 163"/>
                <a:gd name="T18" fmla="*/ 25 w 25"/>
                <a:gd name="T19" fmla="*/ 32 h 163"/>
                <a:gd name="T20" fmla="*/ 25 w 25"/>
                <a:gd name="T21" fmla="*/ 30 h 163"/>
                <a:gd name="T22" fmla="*/ 15 w 25"/>
                <a:gd name="T23" fmla="*/ 2 h 163"/>
                <a:gd name="T24" fmla="*/ 6 w 25"/>
                <a:gd name="T25" fmla="*/ 35 h 163"/>
                <a:gd name="T26" fmla="*/ 9 w 25"/>
                <a:gd name="T27" fmla="*/ 35 h 163"/>
                <a:gd name="T28" fmla="*/ 9 w 25"/>
                <a:gd name="T29" fmla="*/ 134 h 163"/>
                <a:gd name="T30" fmla="*/ 6 w 25"/>
                <a:gd name="T31" fmla="*/ 134 h 163"/>
                <a:gd name="T32" fmla="*/ 6 w 25"/>
                <a:gd name="T33" fmla="*/ 35 h 163"/>
                <a:gd name="T34" fmla="*/ 16 w 25"/>
                <a:gd name="T35" fmla="*/ 35 h 163"/>
                <a:gd name="T36" fmla="*/ 19 w 25"/>
                <a:gd name="T37" fmla="*/ 35 h 163"/>
                <a:gd name="T38" fmla="*/ 19 w 25"/>
                <a:gd name="T39" fmla="*/ 134 h 163"/>
                <a:gd name="T40" fmla="*/ 16 w 25"/>
                <a:gd name="T41" fmla="*/ 134 h 163"/>
                <a:gd name="T42" fmla="*/ 16 w 25"/>
                <a:gd name="T43" fmla="*/ 35 h 163"/>
                <a:gd name="T44" fmla="*/ 13 w 25"/>
                <a:gd name="T45" fmla="*/ 13 h 163"/>
                <a:gd name="T46" fmla="*/ 18 w 25"/>
                <a:gd name="T47" fmla="*/ 29 h 163"/>
                <a:gd name="T48" fmla="*/ 7 w 25"/>
                <a:gd name="T49" fmla="*/ 29 h 163"/>
                <a:gd name="T50" fmla="*/ 13 w 25"/>
                <a:gd name="T51" fmla="*/ 13 h 163"/>
                <a:gd name="T52" fmla="*/ 19 w 25"/>
                <a:gd name="T53" fmla="*/ 157 h 163"/>
                <a:gd name="T54" fmla="*/ 6 w 25"/>
                <a:gd name="T55" fmla="*/ 157 h 163"/>
                <a:gd name="T56" fmla="*/ 6 w 25"/>
                <a:gd name="T57" fmla="*/ 141 h 163"/>
                <a:gd name="T58" fmla="*/ 19 w 25"/>
                <a:gd name="T59" fmla="*/ 141 h 163"/>
                <a:gd name="T60" fmla="*/ 19 w 25"/>
                <a:gd name="T61" fmla="*/ 157 h 163"/>
                <a:gd name="T62" fmla="*/ 19 w 25"/>
                <a:gd name="T63" fmla="*/ 157 h 163"/>
                <a:gd name="T64" fmla="*/ 19 w 25"/>
                <a:gd name="T65" fmla="*/ 15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" h="163">
                  <a:moveTo>
                    <a:pt x="15" y="2"/>
                  </a:move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2"/>
                    <a:pt x="1" y="163"/>
                    <a:pt x="3" y="163"/>
                  </a:cubicBezTo>
                  <a:cubicBezTo>
                    <a:pt x="22" y="163"/>
                    <a:pt x="22" y="163"/>
                    <a:pt x="22" y="163"/>
                  </a:cubicBezTo>
                  <a:cubicBezTo>
                    <a:pt x="24" y="163"/>
                    <a:pt x="25" y="162"/>
                    <a:pt x="25" y="160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1"/>
                    <a:pt x="25" y="30"/>
                    <a:pt x="25" y="30"/>
                  </a:cubicBezTo>
                  <a:lnTo>
                    <a:pt x="15" y="2"/>
                  </a:lnTo>
                  <a:close/>
                  <a:moveTo>
                    <a:pt x="6" y="35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6" y="134"/>
                    <a:pt x="6" y="134"/>
                    <a:pt x="6" y="134"/>
                  </a:cubicBezTo>
                  <a:lnTo>
                    <a:pt x="6" y="35"/>
                  </a:lnTo>
                  <a:close/>
                  <a:moveTo>
                    <a:pt x="16" y="35"/>
                  </a:moveTo>
                  <a:cubicBezTo>
                    <a:pt x="19" y="35"/>
                    <a:pt x="19" y="35"/>
                    <a:pt x="19" y="35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6" y="134"/>
                    <a:pt x="16" y="134"/>
                    <a:pt x="16" y="134"/>
                  </a:cubicBezTo>
                  <a:lnTo>
                    <a:pt x="16" y="35"/>
                  </a:lnTo>
                  <a:close/>
                  <a:moveTo>
                    <a:pt x="13" y="13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13" y="13"/>
                  </a:lnTo>
                  <a:close/>
                  <a:moveTo>
                    <a:pt x="19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19" y="141"/>
                    <a:pt x="19" y="141"/>
                    <a:pt x="19" y="141"/>
                  </a:cubicBezTo>
                  <a:lnTo>
                    <a:pt x="19" y="157"/>
                  </a:lnTo>
                  <a:close/>
                  <a:moveTo>
                    <a:pt x="19" y="157"/>
                  </a:moveTo>
                  <a:cubicBezTo>
                    <a:pt x="19" y="157"/>
                    <a:pt x="19" y="157"/>
                    <a:pt x="19" y="157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58" name="Freeform 7"/>
            <p:cNvSpPr>
              <a:spLocks noEditPoints="1"/>
            </p:cNvSpPr>
            <p:nvPr/>
          </p:nvSpPr>
          <p:spPr bwMode="auto">
            <a:xfrm>
              <a:off x="4341813" y="2628901"/>
              <a:ext cx="187325" cy="114300"/>
            </a:xfrm>
            <a:custGeom>
              <a:avLst/>
              <a:gdLst>
                <a:gd name="T0" fmla="*/ 29 w 58"/>
                <a:gd name="T1" fmla="*/ 0 h 35"/>
                <a:gd name="T2" fmla="*/ 0 w 58"/>
                <a:gd name="T3" fmla="*/ 29 h 35"/>
                <a:gd name="T4" fmla="*/ 0 w 58"/>
                <a:gd name="T5" fmla="*/ 35 h 35"/>
                <a:gd name="T6" fmla="*/ 7 w 58"/>
                <a:gd name="T7" fmla="*/ 35 h 35"/>
                <a:gd name="T8" fmla="*/ 7 w 58"/>
                <a:gd name="T9" fmla="*/ 29 h 35"/>
                <a:gd name="T10" fmla="*/ 29 w 58"/>
                <a:gd name="T11" fmla="*/ 7 h 35"/>
                <a:gd name="T12" fmla="*/ 51 w 58"/>
                <a:gd name="T13" fmla="*/ 29 h 35"/>
                <a:gd name="T14" fmla="*/ 51 w 58"/>
                <a:gd name="T15" fmla="*/ 35 h 35"/>
                <a:gd name="T16" fmla="*/ 58 w 58"/>
                <a:gd name="T17" fmla="*/ 35 h 35"/>
                <a:gd name="T18" fmla="*/ 58 w 58"/>
                <a:gd name="T19" fmla="*/ 29 h 35"/>
                <a:gd name="T20" fmla="*/ 29 w 58"/>
                <a:gd name="T21" fmla="*/ 0 h 35"/>
                <a:gd name="T22" fmla="*/ 29 w 58"/>
                <a:gd name="T23" fmla="*/ 0 h 35"/>
                <a:gd name="T24" fmla="*/ 29 w 58"/>
                <a:gd name="T2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17"/>
                    <a:pt x="17" y="7"/>
                    <a:pt x="29" y="7"/>
                  </a:cubicBezTo>
                  <a:cubicBezTo>
                    <a:pt x="41" y="7"/>
                    <a:pt x="51" y="17"/>
                    <a:pt x="51" y="29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9" name="Freeform 8"/>
            <p:cNvSpPr>
              <a:spLocks noEditPoints="1"/>
            </p:cNvSpPr>
            <p:nvPr/>
          </p:nvSpPr>
          <p:spPr bwMode="auto">
            <a:xfrm>
              <a:off x="4445000" y="2714626"/>
              <a:ext cx="187325" cy="114300"/>
            </a:xfrm>
            <a:custGeom>
              <a:avLst/>
              <a:gdLst>
                <a:gd name="T0" fmla="*/ 58 w 58"/>
                <a:gd name="T1" fmla="*/ 6 h 35"/>
                <a:gd name="T2" fmla="*/ 58 w 58"/>
                <a:gd name="T3" fmla="*/ 0 h 35"/>
                <a:gd name="T4" fmla="*/ 51 w 58"/>
                <a:gd name="T5" fmla="*/ 0 h 35"/>
                <a:gd name="T6" fmla="*/ 51 w 58"/>
                <a:gd name="T7" fmla="*/ 6 h 35"/>
                <a:gd name="T8" fmla="*/ 29 w 58"/>
                <a:gd name="T9" fmla="*/ 29 h 35"/>
                <a:gd name="T10" fmla="*/ 7 w 58"/>
                <a:gd name="T11" fmla="*/ 6 h 35"/>
                <a:gd name="T12" fmla="*/ 7 w 58"/>
                <a:gd name="T13" fmla="*/ 0 h 35"/>
                <a:gd name="T14" fmla="*/ 0 w 58"/>
                <a:gd name="T15" fmla="*/ 0 h 35"/>
                <a:gd name="T16" fmla="*/ 0 w 58"/>
                <a:gd name="T17" fmla="*/ 6 h 35"/>
                <a:gd name="T18" fmla="*/ 29 w 58"/>
                <a:gd name="T19" fmla="*/ 35 h 35"/>
                <a:gd name="T20" fmla="*/ 58 w 58"/>
                <a:gd name="T21" fmla="*/ 6 h 35"/>
                <a:gd name="T22" fmla="*/ 58 w 58"/>
                <a:gd name="T23" fmla="*/ 6 h 35"/>
                <a:gd name="T24" fmla="*/ 58 w 58"/>
                <a:gd name="T2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58" y="6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19"/>
                    <a:pt x="41" y="29"/>
                    <a:pt x="29" y="29"/>
                  </a:cubicBezTo>
                  <a:cubicBezTo>
                    <a:pt x="17" y="29"/>
                    <a:pt x="7" y="19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2"/>
                    <a:pt x="13" y="35"/>
                    <a:pt x="29" y="35"/>
                  </a:cubicBezTo>
                  <a:cubicBezTo>
                    <a:pt x="45" y="35"/>
                    <a:pt x="58" y="22"/>
                    <a:pt x="58" y="6"/>
                  </a:cubicBezTo>
                  <a:close/>
                  <a:moveTo>
                    <a:pt x="58" y="6"/>
                  </a:moveTo>
                  <a:cubicBezTo>
                    <a:pt x="58" y="6"/>
                    <a:pt x="58" y="6"/>
                    <a:pt x="58" y="6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0" name="Freeform 9"/>
            <p:cNvSpPr>
              <a:spLocks noEditPoints="1"/>
            </p:cNvSpPr>
            <p:nvPr/>
          </p:nvSpPr>
          <p:spPr bwMode="auto">
            <a:xfrm>
              <a:off x="4332288" y="2900363"/>
              <a:ext cx="122238" cy="128588"/>
            </a:xfrm>
            <a:custGeom>
              <a:avLst/>
              <a:gdLst>
                <a:gd name="T0" fmla="*/ 0 w 38"/>
                <a:gd name="T1" fmla="*/ 4 h 39"/>
                <a:gd name="T2" fmla="*/ 0 w 38"/>
                <a:gd name="T3" fmla="*/ 36 h 39"/>
                <a:gd name="T4" fmla="*/ 3 w 38"/>
                <a:gd name="T5" fmla="*/ 39 h 39"/>
                <a:gd name="T6" fmla="*/ 35 w 38"/>
                <a:gd name="T7" fmla="*/ 39 h 39"/>
                <a:gd name="T8" fmla="*/ 38 w 38"/>
                <a:gd name="T9" fmla="*/ 36 h 39"/>
                <a:gd name="T10" fmla="*/ 38 w 38"/>
                <a:gd name="T11" fmla="*/ 4 h 39"/>
                <a:gd name="T12" fmla="*/ 35 w 38"/>
                <a:gd name="T13" fmla="*/ 0 h 39"/>
                <a:gd name="T14" fmla="*/ 3 w 38"/>
                <a:gd name="T15" fmla="*/ 0 h 39"/>
                <a:gd name="T16" fmla="*/ 0 w 38"/>
                <a:gd name="T17" fmla="*/ 4 h 39"/>
                <a:gd name="T18" fmla="*/ 6 w 38"/>
                <a:gd name="T19" fmla="*/ 7 h 39"/>
                <a:gd name="T20" fmla="*/ 32 w 38"/>
                <a:gd name="T21" fmla="*/ 7 h 39"/>
                <a:gd name="T22" fmla="*/ 32 w 38"/>
                <a:gd name="T23" fmla="*/ 32 h 39"/>
                <a:gd name="T24" fmla="*/ 6 w 38"/>
                <a:gd name="T25" fmla="*/ 32 h 39"/>
                <a:gd name="T26" fmla="*/ 6 w 38"/>
                <a:gd name="T27" fmla="*/ 7 h 39"/>
                <a:gd name="T28" fmla="*/ 6 w 38"/>
                <a:gd name="T29" fmla="*/ 7 h 39"/>
                <a:gd name="T30" fmla="*/ 6 w 38"/>
                <a:gd name="T31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39">
                  <a:moveTo>
                    <a:pt x="0" y="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1" y="39"/>
                    <a:pt x="3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7" y="39"/>
                    <a:pt x="38" y="38"/>
                    <a:pt x="38" y="36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7" y="0"/>
                    <a:pt x="3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lose/>
                  <a:moveTo>
                    <a:pt x="6" y="7"/>
                  </a:moveTo>
                  <a:cubicBezTo>
                    <a:pt x="32" y="7"/>
                    <a:pt x="32" y="7"/>
                    <a:pt x="32" y="7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6" y="32"/>
                    <a:pt x="6" y="32"/>
                    <a:pt x="6" y="32"/>
                  </a:cubicBezTo>
                  <a:lnTo>
                    <a:pt x="6" y="7"/>
                  </a:ln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1" name="Freeform 10"/>
            <p:cNvSpPr>
              <a:spLocks noEditPoints="1"/>
            </p:cNvSpPr>
            <p:nvPr/>
          </p:nvSpPr>
          <p:spPr bwMode="auto">
            <a:xfrm>
              <a:off x="4403725" y="2847976"/>
              <a:ext cx="103188" cy="104775"/>
            </a:xfrm>
            <a:custGeom>
              <a:avLst/>
              <a:gdLst>
                <a:gd name="T0" fmla="*/ 23 w 32"/>
                <a:gd name="T1" fmla="*/ 26 h 32"/>
                <a:gd name="T2" fmla="*/ 23 w 32"/>
                <a:gd name="T3" fmla="*/ 32 h 32"/>
                <a:gd name="T4" fmla="*/ 29 w 32"/>
                <a:gd name="T5" fmla="*/ 32 h 32"/>
                <a:gd name="T6" fmla="*/ 32 w 32"/>
                <a:gd name="T7" fmla="*/ 29 h 32"/>
                <a:gd name="T8" fmla="*/ 32 w 32"/>
                <a:gd name="T9" fmla="*/ 4 h 32"/>
                <a:gd name="T10" fmla="*/ 29 w 32"/>
                <a:gd name="T11" fmla="*/ 0 h 32"/>
                <a:gd name="T12" fmla="*/ 4 w 32"/>
                <a:gd name="T13" fmla="*/ 0 h 32"/>
                <a:gd name="T14" fmla="*/ 0 w 32"/>
                <a:gd name="T15" fmla="*/ 4 h 32"/>
                <a:gd name="T16" fmla="*/ 0 w 32"/>
                <a:gd name="T17" fmla="*/ 10 h 32"/>
                <a:gd name="T18" fmla="*/ 7 w 32"/>
                <a:gd name="T19" fmla="*/ 10 h 32"/>
                <a:gd name="T20" fmla="*/ 7 w 32"/>
                <a:gd name="T21" fmla="*/ 7 h 32"/>
                <a:gd name="T22" fmla="*/ 26 w 32"/>
                <a:gd name="T23" fmla="*/ 7 h 32"/>
                <a:gd name="T24" fmla="*/ 26 w 32"/>
                <a:gd name="T25" fmla="*/ 26 h 32"/>
                <a:gd name="T26" fmla="*/ 23 w 32"/>
                <a:gd name="T27" fmla="*/ 26 h 32"/>
                <a:gd name="T28" fmla="*/ 23 w 32"/>
                <a:gd name="T29" fmla="*/ 26 h 32"/>
                <a:gd name="T30" fmla="*/ 23 w 32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32">
                  <a:moveTo>
                    <a:pt x="23" y="26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31" y="32"/>
                    <a:pt x="32" y="31"/>
                    <a:pt x="32" y="29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26"/>
                    <a:pt x="26" y="26"/>
                    <a:pt x="26" y="26"/>
                  </a:cubicBezTo>
                  <a:lnTo>
                    <a:pt x="23" y="26"/>
                  </a:lnTo>
                  <a:close/>
                  <a:moveTo>
                    <a:pt x="23" y="26"/>
                  </a:moveTo>
                  <a:cubicBezTo>
                    <a:pt x="23" y="26"/>
                    <a:pt x="23" y="26"/>
                    <a:pt x="23" y="26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2" name="Rectangle 11"/>
            <p:cNvSpPr>
              <a:spLocks noChangeArrowheads="1"/>
            </p:cNvSpPr>
            <p:nvPr/>
          </p:nvSpPr>
          <p:spPr bwMode="auto">
            <a:xfrm>
              <a:off x="4135438" y="2619376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3" name="Rectangle 12"/>
            <p:cNvSpPr>
              <a:spLocks noChangeArrowheads="1"/>
            </p:cNvSpPr>
            <p:nvPr/>
          </p:nvSpPr>
          <p:spPr bwMode="auto">
            <a:xfrm>
              <a:off x="4176713" y="2619376"/>
              <a:ext cx="19050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4219575" y="2619376"/>
              <a:ext cx="19050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5" name="Rectangle 14"/>
            <p:cNvSpPr>
              <a:spLocks noChangeArrowheads="1"/>
            </p:cNvSpPr>
            <p:nvPr/>
          </p:nvSpPr>
          <p:spPr bwMode="auto">
            <a:xfrm>
              <a:off x="4176713" y="2662238"/>
              <a:ext cx="19050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6" name="Rectangle 15"/>
            <p:cNvSpPr>
              <a:spLocks noChangeArrowheads="1"/>
            </p:cNvSpPr>
            <p:nvPr/>
          </p:nvSpPr>
          <p:spPr bwMode="auto">
            <a:xfrm>
              <a:off x="4135438" y="2662238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7" name="Rectangle 16"/>
            <p:cNvSpPr>
              <a:spLocks noChangeArrowheads="1"/>
            </p:cNvSpPr>
            <p:nvPr/>
          </p:nvSpPr>
          <p:spPr bwMode="auto">
            <a:xfrm>
              <a:off x="4135438" y="2705101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8" name="Rectangle 17"/>
            <p:cNvSpPr>
              <a:spLocks noChangeArrowheads="1"/>
            </p:cNvSpPr>
            <p:nvPr/>
          </p:nvSpPr>
          <p:spPr bwMode="auto">
            <a:xfrm>
              <a:off x="4135438" y="2743201"/>
              <a:ext cx="22225" cy="23813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9" name="Rectangle 18"/>
            <p:cNvSpPr>
              <a:spLocks noChangeArrowheads="1"/>
            </p:cNvSpPr>
            <p:nvPr/>
          </p:nvSpPr>
          <p:spPr bwMode="auto">
            <a:xfrm>
              <a:off x="4135438" y="2786063"/>
              <a:ext cx="22225" cy="23813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0" name="Rectangle 19"/>
            <p:cNvSpPr>
              <a:spLocks noChangeArrowheads="1"/>
            </p:cNvSpPr>
            <p:nvPr/>
          </p:nvSpPr>
          <p:spPr bwMode="auto">
            <a:xfrm>
              <a:off x="4135438" y="2828926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1" name="Rectangle 20"/>
            <p:cNvSpPr>
              <a:spLocks noChangeArrowheads="1"/>
            </p:cNvSpPr>
            <p:nvPr/>
          </p:nvSpPr>
          <p:spPr bwMode="auto">
            <a:xfrm>
              <a:off x="4135438" y="2871788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2" name="Rectangle 21"/>
            <p:cNvSpPr>
              <a:spLocks noChangeArrowheads="1"/>
            </p:cNvSpPr>
            <p:nvPr/>
          </p:nvSpPr>
          <p:spPr bwMode="auto">
            <a:xfrm>
              <a:off x="4135438" y="2914651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3" name="Rectangle 22"/>
            <p:cNvSpPr>
              <a:spLocks noChangeArrowheads="1"/>
            </p:cNvSpPr>
            <p:nvPr/>
          </p:nvSpPr>
          <p:spPr bwMode="auto">
            <a:xfrm>
              <a:off x="4135438" y="2952751"/>
              <a:ext cx="22225" cy="23813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4" name="Rectangle 23"/>
            <p:cNvSpPr>
              <a:spLocks noChangeArrowheads="1"/>
            </p:cNvSpPr>
            <p:nvPr/>
          </p:nvSpPr>
          <p:spPr bwMode="auto">
            <a:xfrm>
              <a:off x="4135438" y="2995613"/>
              <a:ext cx="22225" cy="23813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803651" y="4705788"/>
            <a:ext cx="452786" cy="542836"/>
            <a:chOff x="5549900" y="5503760"/>
            <a:chExt cx="566738" cy="679450"/>
          </a:xfrm>
          <a:solidFill>
            <a:schemeClr val="accent4"/>
          </a:solidFill>
        </p:grpSpPr>
        <p:sp>
          <p:nvSpPr>
            <p:cNvPr id="76" name="Freeform 31"/>
            <p:cNvSpPr>
              <a:spLocks noEditPoints="1"/>
            </p:cNvSpPr>
            <p:nvPr/>
          </p:nvSpPr>
          <p:spPr bwMode="auto">
            <a:xfrm>
              <a:off x="5792788" y="5772048"/>
              <a:ext cx="233363" cy="15875"/>
            </a:xfrm>
            <a:custGeom>
              <a:avLst/>
              <a:gdLst>
                <a:gd name="T0" fmla="*/ 69 w 72"/>
                <a:gd name="T1" fmla="*/ 5 h 5"/>
                <a:gd name="T2" fmla="*/ 2 w 72"/>
                <a:gd name="T3" fmla="*/ 5 h 5"/>
                <a:gd name="T4" fmla="*/ 0 w 72"/>
                <a:gd name="T5" fmla="*/ 2 h 5"/>
                <a:gd name="T6" fmla="*/ 2 w 72"/>
                <a:gd name="T7" fmla="*/ 0 h 5"/>
                <a:gd name="T8" fmla="*/ 69 w 72"/>
                <a:gd name="T9" fmla="*/ 0 h 5"/>
                <a:gd name="T10" fmla="*/ 72 w 72"/>
                <a:gd name="T11" fmla="*/ 2 h 5"/>
                <a:gd name="T12" fmla="*/ 69 w 72"/>
                <a:gd name="T13" fmla="*/ 5 h 5"/>
                <a:gd name="T14" fmla="*/ 69 w 72"/>
                <a:gd name="T15" fmla="*/ 5 h 5"/>
                <a:gd name="T16" fmla="*/ 69 w 72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5">
                  <a:moveTo>
                    <a:pt x="69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1"/>
                    <a:pt x="72" y="2"/>
                  </a:cubicBezTo>
                  <a:cubicBezTo>
                    <a:pt x="72" y="4"/>
                    <a:pt x="71" y="5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7" name="Freeform 32"/>
            <p:cNvSpPr>
              <a:spLocks noEditPoints="1"/>
            </p:cNvSpPr>
            <p:nvPr/>
          </p:nvSpPr>
          <p:spPr bwMode="auto">
            <a:xfrm>
              <a:off x="5792788" y="5954610"/>
              <a:ext cx="233363" cy="19050"/>
            </a:xfrm>
            <a:custGeom>
              <a:avLst/>
              <a:gdLst>
                <a:gd name="T0" fmla="*/ 69 w 72"/>
                <a:gd name="T1" fmla="*/ 6 h 6"/>
                <a:gd name="T2" fmla="*/ 2 w 72"/>
                <a:gd name="T3" fmla="*/ 6 h 6"/>
                <a:gd name="T4" fmla="*/ 0 w 72"/>
                <a:gd name="T5" fmla="*/ 3 h 6"/>
                <a:gd name="T6" fmla="*/ 2 w 72"/>
                <a:gd name="T7" fmla="*/ 0 h 6"/>
                <a:gd name="T8" fmla="*/ 69 w 72"/>
                <a:gd name="T9" fmla="*/ 0 h 6"/>
                <a:gd name="T10" fmla="*/ 72 w 72"/>
                <a:gd name="T11" fmla="*/ 3 h 6"/>
                <a:gd name="T12" fmla="*/ 69 w 72"/>
                <a:gd name="T13" fmla="*/ 6 h 6"/>
                <a:gd name="T14" fmla="*/ 69 w 72"/>
                <a:gd name="T15" fmla="*/ 6 h 6"/>
                <a:gd name="T16" fmla="*/ 69 w 72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">
                  <a:moveTo>
                    <a:pt x="69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2"/>
                    <a:pt x="72" y="3"/>
                  </a:cubicBezTo>
                  <a:cubicBezTo>
                    <a:pt x="72" y="4"/>
                    <a:pt x="71" y="6"/>
                    <a:pt x="69" y="6"/>
                  </a:cubicBezTo>
                  <a:close/>
                  <a:moveTo>
                    <a:pt x="69" y="6"/>
                  </a:moveTo>
                  <a:cubicBezTo>
                    <a:pt x="69" y="6"/>
                    <a:pt x="69" y="6"/>
                    <a:pt x="69" y="6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8" name="Freeform 33"/>
            <p:cNvSpPr>
              <a:spLocks noEditPoints="1"/>
            </p:cNvSpPr>
            <p:nvPr/>
          </p:nvSpPr>
          <p:spPr bwMode="auto">
            <a:xfrm>
              <a:off x="5549900" y="5503760"/>
              <a:ext cx="566738" cy="679450"/>
            </a:xfrm>
            <a:custGeom>
              <a:avLst/>
              <a:gdLst>
                <a:gd name="T0" fmla="*/ 143 w 175"/>
                <a:gd name="T1" fmla="*/ 15 h 208"/>
                <a:gd name="T2" fmla="*/ 140 w 175"/>
                <a:gd name="T3" fmla="*/ 0 h 208"/>
                <a:gd name="T4" fmla="*/ 137 w 175"/>
                <a:gd name="T5" fmla="*/ 15 h 208"/>
                <a:gd name="T6" fmla="*/ 126 w 175"/>
                <a:gd name="T7" fmla="*/ 4 h 208"/>
                <a:gd name="T8" fmla="*/ 119 w 175"/>
                <a:gd name="T9" fmla="*/ 4 h 208"/>
                <a:gd name="T10" fmla="*/ 108 w 175"/>
                <a:gd name="T11" fmla="*/ 15 h 208"/>
                <a:gd name="T12" fmla="*/ 105 w 175"/>
                <a:gd name="T13" fmla="*/ 0 h 208"/>
                <a:gd name="T14" fmla="*/ 102 w 175"/>
                <a:gd name="T15" fmla="*/ 15 h 208"/>
                <a:gd name="T16" fmla="*/ 91 w 175"/>
                <a:gd name="T17" fmla="*/ 4 h 208"/>
                <a:gd name="T18" fmla="*/ 84 w 175"/>
                <a:gd name="T19" fmla="*/ 4 h 208"/>
                <a:gd name="T20" fmla="*/ 73 w 175"/>
                <a:gd name="T21" fmla="*/ 15 h 208"/>
                <a:gd name="T22" fmla="*/ 70 w 175"/>
                <a:gd name="T23" fmla="*/ 0 h 208"/>
                <a:gd name="T24" fmla="*/ 67 w 175"/>
                <a:gd name="T25" fmla="*/ 15 h 208"/>
                <a:gd name="T26" fmla="*/ 55 w 175"/>
                <a:gd name="T27" fmla="*/ 4 h 208"/>
                <a:gd name="T28" fmla="*/ 49 w 175"/>
                <a:gd name="T29" fmla="*/ 4 h 208"/>
                <a:gd name="T30" fmla="*/ 38 w 175"/>
                <a:gd name="T31" fmla="*/ 15 h 208"/>
                <a:gd name="T32" fmla="*/ 35 w 175"/>
                <a:gd name="T33" fmla="*/ 0 h 208"/>
                <a:gd name="T34" fmla="*/ 31 w 175"/>
                <a:gd name="T35" fmla="*/ 15 h 208"/>
                <a:gd name="T36" fmla="*/ 0 w 175"/>
                <a:gd name="T37" fmla="*/ 44 h 208"/>
                <a:gd name="T38" fmla="*/ 29 w 175"/>
                <a:gd name="T39" fmla="*/ 208 h 208"/>
                <a:gd name="T40" fmla="*/ 175 w 175"/>
                <a:gd name="T41" fmla="*/ 180 h 208"/>
                <a:gd name="T42" fmla="*/ 146 w 175"/>
                <a:gd name="T43" fmla="*/ 15 h 208"/>
                <a:gd name="T44" fmla="*/ 146 w 175"/>
                <a:gd name="T45" fmla="*/ 202 h 208"/>
                <a:gd name="T46" fmla="*/ 6 w 175"/>
                <a:gd name="T47" fmla="*/ 180 h 208"/>
                <a:gd name="T48" fmla="*/ 29 w 175"/>
                <a:gd name="T49" fmla="*/ 22 h 208"/>
                <a:gd name="T50" fmla="*/ 31 w 175"/>
                <a:gd name="T51" fmla="*/ 31 h 208"/>
                <a:gd name="T52" fmla="*/ 38 w 175"/>
                <a:gd name="T53" fmla="*/ 31 h 208"/>
                <a:gd name="T54" fmla="*/ 49 w 175"/>
                <a:gd name="T55" fmla="*/ 22 h 208"/>
                <a:gd name="T56" fmla="*/ 52 w 175"/>
                <a:gd name="T57" fmla="*/ 34 h 208"/>
                <a:gd name="T58" fmla="*/ 55 w 175"/>
                <a:gd name="T59" fmla="*/ 22 h 208"/>
                <a:gd name="T60" fmla="*/ 67 w 175"/>
                <a:gd name="T61" fmla="*/ 31 h 208"/>
                <a:gd name="T62" fmla="*/ 73 w 175"/>
                <a:gd name="T63" fmla="*/ 31 h 208"/>
                <a:gd name="T64" fmla="*/ 84 w 175"/>
                <a:gd name="T65" fmla="*/ 22 h 208"/>
                <a:gd name="T66" fmla="*/ 87 w 175"/>
                <a:gd name="T67" fmla="*/ 34 h 208"/>
                <a:gd name="T68" fmla="*/ 91 w 175"/>
                <a:gd name="T69" fmla="*/ 22 h 208"/>
                <a:gd name="T70" fmla="*/ 102 w 175"/>
                <a:gd name="T71" fmla="*/ 31 h 208"/>
                <a:gd name="T72" fmla="*/ 108 w 175"/>
                <a:gd name="T73" fmla="*/ 31 h 208"/>
                <a:gd name="T74" fmla="*/ 119 w 175"/>
                <a:gd name="T75" fmla="*/ 22 h 208"/>
                <a:gd name="T76" fmla="*/ 123 w 175"/>
                <a:gd name="T77" fmla="*/ 34 h 208"/>
                <a:gd name="T78" fmla="*/ 126 w 175"/>
                <a:gd name="T79" fmla="*/ 22 h 208"/>
                <a:gd name="T80" fmla="*/ 137 w 175"/>
                <a:gd name="T81" fmla="*/ 31 h 208"/>
                <a:gd name="T82" fmla="*/ 143 w 175"/>
                <a:gd name="T83" fmla="*/ 31 h 208"/>
                <a:gd name="T84" fmla="*/ 146 w 175"/>
                <a:gd name="T85" fmla="*/ 22 h 208"/>
                <a:gd name="T86" fmla="*/ 168 w 175"/>
                <a:gd name="T87" fmla="*/ 180 h 208"/>
                <a:gd name="T88" fmla="*/ 44 w 175"/>
                <a:gd name="T89" fmla="*/ 97 h 208"/>
                <a:gd name="T90" fmla="*/ 41 w 175"/>
                <a:gd name="T91" fmla="*/ 99 h 208"/>
                <a:gd name="T92" fmla="*/ 26 w 175"/>
                <a:gd name="T93" fmla="*/ 89 h 208"/>
                <a:gd name="T94" fmla="*/ 30 w 175"/>
                <a:gd name="T95" fmla="*/ 84 h 208"/>
                <a:gd name="T96" fmla="*/ 54 w 175"/>
                <a:gd name="T97" fmla="*/ 69 h 208"/>
                <a:gd name="T98" fmla="*/ 60 w 175"/>
                <a:gd name="T99" fmla="*/ 72 h 208"/>
                <a:gd name="T100" fmla="*/ 44 w 175"/>
                <a:gd name="T101" fmla="*/ 154 h 208"/>
                <a:gd name="T102" fmla="*/ 41 w 175"/>
                <a:gd name="T103" fmla="*/ 156 h 208"/>
                <a:gd name="T104" fmla="*/ 26 w 175"/>
                <a:gd name="T105" fmla="*/ 146 h 208"/>
                <a:gd name="T106" fmla="*/ 30 w 175"/>
                <a:gd name="T107" fmla="*/ 140 h 208"/>
                <a:gd name="T108" fmla="*/ 54 w 175"/>
                <a:gd name="T109" fmla="*/ 125 h 208"/>
                <a:gd name="T110" fmla="*/ 60 w 175"/>
                <a:gd name="T111" fmla="*/ 129 h 208"/>
                <a:gd name="T112" fmla="*/ 60 w 175"/>
                <a:gd name="T113" fmla="*/ 12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5" h="208">
                  <a:moveTo>
                    <a:pt x="146" y="15"/>
                  </a:moveTo>
                  <a:cubicBezTo>
                    <a:pt x="143" y="15"/>
                    <a:pt x="143" y="15"/>
                    <a:pt x="143" y="15"/>
                  </a:cubicBezTo>
                  <a:cubicBezTo>
                    <a:pt x="143" y="4"/>
                    <a:pt x="143" y="4"/>
                    <a:pt x="143" y="4"/>
                  </a:cubicBezTo>
                  <a:cubicBezTo>
                    <a:pt x="143" y="2"/>
                    <a:pt x="142" y="0"/>
                    <a:pt x="140" y="0"/>
                  </a:cubicBezTo>
                  <a:cubicBezTo>
                    <a:pt x="138" y="0"/>
                    <a:pt x="137" y="2"/>
                    <a:pt x="137" y="4"/>
                  </a:cubicBezTo>
                  <a:cubicBezTo>
                    <a:pt x="137" y="15"/>
                    <a:pt x="137" y="15"/>
                    <a:pt x="137" y="15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6" y="2"/>
                    <a:pt x="124" y="0"/>
                    <a:pt x="123" y="0"/>
                  </a:cubicBezTo>
                  <a:cubicBezTo>
                    <a:pt x="121" y="0"/>
                    <a:pt x="119" y="2"/>
                    <a:pt x="119" y="4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8" y="2"/>
                    <a:pt x="107" y="0"/>
                    <a:pt x="105" y="0"/>
                  </a:cubicBezTo>
                  <a:cubicBezTo>
                    <a:pt x="103" y="0"/>
                    <a:pt x="102" y="2"/>
                    <a:pt x="102" y="4"/>
                  </a:cubicBezTo>
                  <a:cubicBezTo>
                    <a:pt x="102" y="15"/>
                    <a:pt x="102" y="15"/>
                    <a:pt x="102" y="1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1" y="2"/>
                    <a:pt x="89" y="0"/>
                    <a:pt x="87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3" y="2"/>
                    <a:pt x="72" y="0"/>
                    <a:pt x="70" y="0"/>
                  </a:cubicBezTo>
                  <a:cubicBezTo>
                    <a:pt x="68" y="0"/>
                    <a:pt x="67" y="2"/>
                    <a:pt x="67" y="4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2"/>
                    <a:pt x="54" y="0"/>
                    <a:pt x="52" y="0"/>
                  </a:cubicBezTo>
                  <a:cubicBezTo>
                    <a:pt x="50" y="0"/>
                    <a:pt x="49" y="2"/>
                    <a:pt x="49" y="4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13" y="15"/>
                    <a:pt x="0" y="28"/>
                    <a:pt x="0" y="44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5"/>
                    <a:pt x="13" y="208"/>
                    <a:pt x="29" y="208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62" y="208"/>
                    <a:pt x="175" y="195"/>
                    <a:pt x="175" y="180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5" y="28"/>
                    <a:pt x="162" y="15"/>
                    <a:pt x="146" y="15"/>
                  </a:cubicBezTo>
                  <a:close/>
                  <a:moveTo>
                    <a:pt x="168" y="180"/>
                  </a:moveTo>
                  <a:cubicBezTo>
                    <a:pt x="168" y="192"/>
                    <a:pt x="158" y="202"/>
                    <a:pt x="146" y="202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16" y="202"/>
                    <a:pt x="6" y="192"/>
                    <a:pt x="6" y="180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32"/>
                    <a:pt x="16" y="22"/>
                    <a:pt x="29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3"/>
                    <a:pt x="33" y="34"/>
                    <a:pt x="35" y="34"/>
                  </a:cubicBezTo>
                  <a:cubicBezTo>
                    <a:pt x="36" y="34"/>
                    <a:pt x="38" y="33"/>
                    <a:pt x="38" y="3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3"/>
                    <a:pt x="50" y="34"/>
                    <a:pt x="52" y="34"/>
                  </a:cubicBezTo>
                  <a:cubicBezTo>
                    <a:pt x="54" y="34"/>
                    <a:pt x="55" y="33"/>
                    <a:pt x="55" y="31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7" y="33"/>
                    <a:pt x="68" y="34"/>
                    <a:pt x="70" y="34"/>
                  </a:cubicBezTo>
                  <a:cubicBezTo>
                    <a:pt x="72" y="34"/>
                    <a:pt x="73" y="33"/>
                    <a:pt x="73" y="31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4" y="33"/>
                    <a:pt x="86" y="34"/>
                    <a:pt x="87" y="34"/>
                  </a:cubicBezTo>
                  <a:cubicBezTo>
                    <a:pt x="89" y="34"/>
                    <a:pt x="91" y="33"/>
                    <a:pt x="91" y="3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102" y="22"/>
                    <a:pt x="102" y="22"/>
                    <a:pt x="102" y="22"/>
                  </a:cubicBezTo>
                  <a:cubicBezTo>
                    <a:pt x="102" y="31"/>
                    <a:pt x="102" y="31"/>
                    <a:pt x="102" y="31"/>
                  </a:cubicBezTo>
                  <a:cubicBezTo>
                    <a:pt x="102" y="33"/>
                    <a:pt x="103" y="34"/>
                    <a:pt x="105" y="34"/>
                  </a:cubicBezTo>
                  <a:cubicBezTo>
                    <a:pt x="107" y="34"/>
                    <a:pt x="108" y="33"/>
                    <a:pt x="108" y="3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9" y="33"/>
                    <a:pt x="121" y="34"/>
                    <a:pt x="123" y="34"/>
                  </a:cubicBezTo>
                  <a:cubicBezTo>
                    <a:pt x="124" y="34"/>
                    <a:pt x="126" y="33"/>
                    <a:pt x="126" y="31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7" y="33"/>
                    <a:pt x="138" y="34"/>
                    <a:pt x="140" y="34"/>
                  </a:cubicBezTo>
                  <a:cubicBezTo>
                    <a:pt x="142" y="34"/>
                    <a:pt x="143" y="33"/>
                    <a:pt x="143" y="31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58" y="22"/>
                    <a:pt x="168" y="32"/>
                    <a:pt x="168" y="44"/>
                  </a:cubicBezTo>
                  <a:lnTo>
                    <a:pt x="168" y="180"/>
                  </a:lnTo>
                  <a:close/>
                  <a:moveTo>
                    <a:pt x="60" y="72"/>
                  </a:moveTo>
                  <a:cubicBezTo>
                    <a:pt x="44" y="97"/>
                    <a:pt x="44" y="97"/>
                    <a:pt x="44" y="97"/>
                  </a:cubicBezTo>
                  <a:cubicBezTo>
                    <a:pt x="43" y="98"/>
                    <a:pt x="43" y="98"/>
                    <a:pt x="42" y="99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40" y="99"/>
                    <a:pt x="40" y="99"/>
                    <a:pt x="39" y="98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5" y="88"/>
                    <a:pt x="24" y="86"/>
                    <a:pt x="25" y="84"/>
                  </a:cubicBezTo>
                  <a:cubicBezTo>
                    <a:pt x="26" y="83"/>
                    <a:pt x="28" y="83"/>
                    <a:pt x="30" y="84"/>
                  </a:cubicBezTo>
                  <a:cubicBezTo>
                    <a:pt x="40" y="91"/>
                    <a:pt x="40" y="91"/>
                    <a:pt x="40" y="91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55" y="67"/>
                    <a:pt x="57" y="67"/>
                    <a:pt x="59" y="68"/>
                  </a:cubicBezTo>
                  <a:cubicBezTo>
                    <a:pt x="60" y="69"/>
                    <a:pt x="60" y="71"/>
                    <a:pt x="60" y="72"/>
                  </a:cubicBezTo>
                  <a:close/>
                  <a:moveTo>
                    <a:pt x="60" y="129"/>
                  </a:moveTo>
                  <a:cubicBezTo>
                    <a:pt x="44" y="154"/>
                    <a:pt x="44" y="154"/>
                    <a:pt x="44" y="154"/>
                  </a:cubicBezTo>
                  <a:cubicBezTo>
                    <a:pt x="43" y="155"/>
                    <a:pt x="43" y="155"/>
                    <a:pt x="42" y="155"/>
                  </a:cubicBezTo>
                  <a:cubicBezTo>
                    <a:pt x="41" y="155"/>
                    <a:pt x="41" y="156"/>
                    <a:pt x="41" y="156"/>
                  </a:cubicBezTo>
                  <a:cubicBezTo>
                    <a:pt x="40" y="156"/>
                    <a:pt x="40" y="155"/>
                    <a:pt x="39" y="155"/>
                  </a:cubicBezTo>
                  <a:cubicBezTo>
                    <a:pt x="26" y="146"/>
                    <a:pt x="26" y="146"/>
                    <a:pt x="26" y="146"/>
                  </a:cubicBezTo>
                  <a:cubicBezTo>
                    <a:pt x="25" y="145"/>
                    <a:pt x="24" y="143"/>
                    <a:pt x="25" y="141"/>
                  </a:cubicBezTo>
                  <a:cubicBezTo>
                    <a:pt x="26" y="140"/>
                    <a:pt x="28" y="139"/>
                    <a:pt x="30" y="140"/>
                  </a:cubicBezTo>
                  <a:cubicBezTo>
                    <a:pt x="40" y="148"/>
                    <a:pt x="40" y="148"/>
                    <a:pt x="40" y="148"/>
                  </a:cubicBezTo>
                  <a:cubicBezTo>
                    <a:pt x="54" y="125"/>
                    <a:pt x="54" y="125"/>
                    <a:pt x="54" y="125"/>
                  </a:cubicBezTo>
                  <a:cubicBezTo>
                    <a:pt x="55" y="124"/>
                    <a:pt x="57" y="123"/>
                    <a:pt x="59" y="124"/>
                  </a:cubicBezTo>
                  <a:cubicBezTo>
                    <a:pt x="60" y="125"/>
                    <a:pt x="60" y="127"/>
                    <a:pt x="60" y="129"/>
                  </a:cubicBezTo>
                  <a:close/>
                  <a:moveTo>
                    <a:pt x="60" y="129"/>
                  </a:moveTo>
                  <a:cubicBezTo>
                    <a:pt x="60" y="129"/>
                    <a:pt x="60" y="129"/>
                    <a:pt x="60" y="129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715222" y="226721"/>
            <a:ext cx="4259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</a:rPr>
              <a:t>PROBLEMAS IDENTIFICADOS</a:t>
            </a:r>
            <a:endParaRPr lang="en-US" sz="2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60" presetID="2" presetClass="entr" presetSubtype="8" fill="hold" nodeType="afterEffect" p14:presetBounceEnd="2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6000">
                                          <p:cBhvr additive="base">
                                            <p:cTn id="6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6000">
                                          <p:cBhvr additive="base">
                                            <p:cTn id="63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65" presetID="10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6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 animBg="1"/>
          <p:bldP spid="16" grpId="0" animBg="1"/>
          <p:bldP spid="17" grpId="0" animBg="1"/>
          <p:bldP spid="18" grpId="0" animBg="1"/>
          <p:bldP spid="28" grpId="0"/>
          <p:bldP spid="29" grpId="0"/>
          <p:bldP spid="30" grpId="0"/>
          <p:bldP spid="31" grpId="0"/>
          <p:bldP spid="33" grpId="0"/>
          <p:bldP spid="35" grpId="0"/>
          <p:bldP spid="37" grpId="0"/>
          <p:bldP spid="39" grpId="0"/>
          <p:bldP spid="4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60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65" presetID="10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6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 animBg="1"/>
          <p:bldP spid="16" grpId="0" animBg="1"/>
          <p:bldP spid="17" grpId="0" animBg="1"/>
          <p:bldP spid="18" grpId="0" animBg="1"/>
          <p:bldP spid="28" grpId="0"/>
          <p:bldP spid="29" grpId="0"/>
          <p:bldP spid="30" grpId="0"/>
          <p:bldP spid="31" grpId="0"/>
          <p:bldP spid="33" grpId="0"/>
          <p:bldP spid="35" grpId="0"/>
          <p:bldP spid="37" grpId="0"/>
          <p:bldP spid="39" grpId="0"/>
          <p:bldP spid="47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nt Arrow 3"/>
          <p:cNvSpPr/>
          <p:nvPr/>
        </p:nvSpPr>
        <p:spPr>
          <a:xfrm>
            <a:off x="1878909" y="1885020"/>
            <a:ext cx="1335881" cy="978694"/>
          </a:xfrm>
          <a:prstGeom prst="bentArrow">
            <a:avLst>
              <a:gd name="adj1" fmla="val 25000"/>
              <a:gd name="adj2" fmla="val 25000"/>
              <a:gd name="adj3" fmla="val 27190"/>
              <a:gd name="adj4" fmla="val 87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78909" y="2988729"/>
            <a:ext cx="250031" cy="87868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6" name="Rectangle 5"/>
          <p:cNvSpPr/>
          <p:nvPr/>
        </p:nvSpPr>
        <p:spPr>
          <a:xfrm>
            <a:off x="1878909" y="3992426"/>
            <a:ext cx="250031" cy="87868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7" name="Rectangle 6"/>
          <p:cNvSpPr/>
          <p:nvPr/>
        </p:nvSpPr>
        <p:spPr>
          <a:xfrm rot="5400000">
            <a:off x="3500540" y="1815682"/>
            <a:ext cx="250031" cy="660167"/>
          </a:xfrm>
          <a:prstGeom prst="rect">
            <a:avLst/>
          </a:pr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9" name="Bent Arrow 8"/>
          <p:cNvSpPr/>
          <p:nvPr/>
        </p:nvSpPr>
        <p:spPr>
          <a:xfrm rot="5400000">
            <a:off x="3857728" y="2199342"/>
            <a:ext cx="1335881" cy="978694"/>
          </a:xfrm>
          <a:prstGeom prst="bentArrow">
            <a:avLst>
              <a:gd name="adj1" fmla="val 25000"/>
              <a:gd name="adj2" fmla="val 25000"/>
              <a:gd name="adj3" fmla="val 27190"/>
              <a:gd name="adj4" fmla="val 87500"/>
            </a:avLst>
          </a:pr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9252" y="3428069"/>
            <a:ext cx="250031" cy="660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11" name="Bent Arrow 10"/>
          <p:cNvSpPr/>
          <p:nvPr/>
        </p:nvSpPr>
        <p:spPr>
          <a:xfrm rot="10800000" flipH="1">
            <a:off x="4629252" y="4159674"/>
            <a:ext cx="1335881" cy="978694"/>
          </a:xfrm>
          <a:prstGeom prst="bentArrow">
            <a:avLst>
              <a:gd name="adj1" fmla="val 25000"/>
              <a:gd name="adj2" fmla="val 25000"/>
              <a:gd name="adj3" fmla="val 27190"/>
              <a:gd name="adj4" fmla="val 875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6358040" y="4431767"/>
            <a:ext cx="250031" cy="87868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13" name="Bent Arrow 12"/>
          <p:cNvSpPr/>
          <p:nvPr/>
        </p:nvSpPr>
        <p:spPr>
          <a:xfrm rot="5400000" flipH="1">
            <a:off x="6822386" y="3838835"/>
            <a:ext cx="1335881" cy="978694"/>
          </a:xfrm>
          <a:prstGeom prst="bentArrow">
            <a:avLst>
              <a:gd name="adj1" fmla="val 25000"/>
              <a:gd name="adj2" fmla="val 25000"/>
              <a:gd name="adj3" fmla="val 27190"/>
              <a:gd name="adj4" fmla="val 875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280324" y="1939752"/>
            <a:ext cx="1528763" cy="731605"/>
          </a:xfrm>
          <a:prstGeom prst="wedgeRoundRectCallout">
            <a:avLst>
              <a:gd name="adj1" fmla="val 72353"/>
              <a:gd name="adj2" fmla="val -1104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15" name="Rounded Rectangular Callout 14"/>
          <p:cNvSpPr/>
          <p:nvPr/>
        </p:nvSpPr>
        <p:spPr>
          <a:xfrm>
            <a:off x="4782843" y="1633514"/>
            <a:ext cx="1528763" cy="731605"/>
          </a:xfrm>
          <a:prstGeom prst="wedgeRoundRectCallout">
            <a:avLst>
              <a:gd name="adj1" fmla="val -52608"/>
              <a:gd name="adj2" fmla="val 86912"/>
              <a:gd name="adj3" fmla="val 16667"/>
            </a:avLst>
          </a:prstGeom>
          <a:solidFill>
            <a:schemeClr val="accent3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16" name="Rounded Rectangular Callout 15"/>
          <p:cNvSpPr/>
          <p:nvPr/>
        </p:nvSpPr>
        <p:spPr>
          <a:xfrm>
            <a:off x="2968331" y="3836730"/>
            <a:ext cx="1528763" cy="731605"/>
          </a:xfrm>
          <a:prstGeom prst="wedgeRoundRectCallout">
            <a:avLst>
              <a:gd name="adj1" fmla="val 82439"/>
              <a:gd name="adj2" fmla="val 7031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17" name="Rounded Rectangular Callout 16"/>
          <p:cNvSpPr/>
          <p:nvPr/>
        </p:nvSpPr>
        <p:spPr>
          <a:xfrm>
            <a:off x="7276011" y="5013351"/>
            <a:ext cx="1528763" cy="731605"/>
          </a:xfrm>
          <a:prstGeom prst="wedgeRoundRectCallout">
            <a:avLst>
              <a:gd name="adj1" fmla="val -39523"/>
              <a:gd name="adj2" fmla="val -80061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>
            <a:normAutofit/>
          </a:bodyPr>
          <a:lstStyle/>
          <a:p>
            <a:pPr algn="ctr"/>
            <a:endParaRPr lang="en-US" sz="1425"/>
          </a:p>
        </p:txBody>
      </p:sp>
      <p:sp>
        <p:nvSpPr>
          <p:cNvPr id="18" name="TextBox 17"/>
          <p:cNvSpPr txBox="1"/>
          <p:nvPr/>
        </p:nvSpPr>
        <p:spPr>
          <a:xfrm>
            <a:off x="1035946" y="4917540"/>
            <a:ext cx="1935956" cy="5309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 fontScale="55000" lnSpcReduction="20000"/>
          </a:bodyPr>
          <a:lstStyle/>
          <a:p>
            <a:pPr algn="ctr"/>
            <a:r>
              <a:rPr lang="en-US" sz="3000" dirty="0" err="1" smtClean="0">
                <a:solidFill>
                  <a:schemeClr val="accent2"/>
                </a:solidFill>
              </a:rPr>
              <a:t>Definición</a:t>
            </a:r>
            <a:r>
              <a:rPr lang="en-US" sz="3000" dirty="0" smtClean="0">
                <a:solidFill>
                  <a:schemeClr val="accent2"/>
                </a:solidFill>
              </a:rPr>
              <a:t> de la </a:t>
            </a:r>
            <a:r>
              <a:rPr lang="en-US" sz="3000" dirty="0" err="1" smtClean="0">
                <a:solidFill>
                  <a:schemeClr val="accent2"/>
                </a:solidFill>
              </a:rPr>
              <a:t>población</a:t>
            </a:r>
            <a:endParaRPr lang="en-U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3171" y="2365118"/>
            <a:ext cx="1238732" cy="300083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500" b="1" dirty="0">
                <a:solidFill>
                  <a:schemeClr val="accent2"/>
                </a:solidFill>
              </a:rPr>
              <a:t>Plan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2984" y="2037485"/>
            <a:ext cx="1703443" cy="58862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125" dirty="0" err="1" smtClean="0">
                <a:solidFill>
                  <a:schemeClr val="accent2">
                    <a:lumMod val="50000"/>
                  </a:schemeClr>
                </a:solidFill>
              </a:rPr>
              <a:t>Inscripción</a:t>
            </a:r>
            <a:r>
              <a:rPr lang="en-US" sz="1125" dirty="0" smtClean="0">
                <a:solidFill>
                  <a:schemeClr val="accent2">
                    <a:lumMod val="50000"/>
                  </a:schemeClr>
                </a:solidFill>
              </a:rPr>
              <a:t> al </a:t>
            </a:r>
            <a:r>
              <a:rPr lang="en-US" sz="1125" dirty="0" err="1" smtClean="0">
                <a:solidFill>
                  <a:schemeClr val="accent2">
                    <a:lumMod val="50000"/>
                  </a:schemeClr>
                </a:solidFill>
              </a:rPr>
              <a:t>servicio</a:t>
            </a:r>
            <a:r>
              <a:rPr lang="en-US" sz="112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1125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00058" y="1680747"/>
            <a:ext cx="1703443" cy="58862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 fontScale="92500" lnSpcReduction="20000"/>
          </a:bodyPr>
          <a:lstStyle/>
          <a:p>
            <a:pPr algn="ctr"/>
            <a:r>
              <a:rPr lang="en-US" sz="1125" dirty="0" err="1" smtClean="0">
                <a:solidFill>
                  <a:schemeClr val="accent3"/>
                </a:solidFill>
              </a:rPr>
              <a:t>Sesiones</a:t>
            </a:r>
            <a:r>
              <a:rPr lang="en-US" sz="1125" dirty="0" smtClean="0">
                <a:solidFill>
                  <a:schemeClr val="accent3"/>
                </a:solidFill>
              </a:rPr>
              <a:t> </a:t>
            </a:r>
            <a:r>
              <a:rPr lang="en-US" sz="1125" dirty="0" err="1" smtClean="0">
                <a:solidFill>
                  <a:schemeClr val="accent3"/>
                </a:solidFill>
              </a:rPr>
              <a:t>académicas</a:t>
            </a:r>
            <a:endParaRPr lang="en-US" sz="1125" dirty="0" smtClean="0">
              <a:solidFill>
                <a:schemeClr val="accent3"/>
              </a:solidFill>
            </a:endParaRPr>
          </a:p>
          <a:p>
            <a:pPr algn="ctr"/>
            <a:r>
              <a:rPr lang="en-US" sz="1125" dirty="0" err="1" smtClean="0">
                <a:solidFill>
                  <a:schemeClr val="accent3"/>
                </a:solidFill>
              </a:rPr>
              <a:t>Asesor</a:t>
            </a:r>
            <a:r>
              <a:rPr lang="en-US" sz="1125" dirty="0" smtClean="0">
                <a:solidFill>
                  <a:schemeClr val="accent3"/>
                </a:solidFill>
              </a:rPr>
              <a:t> de </a:t>
            </a:r>
            <a:r>
              <a:rPr lang="en-US" sz="1125" dirty="0" err="1" smtClean="0">
                <a:solidFill>
                  <a:schemeClr val="accent3"/>
                </a:solidFill>
              </a:rPr>
              <a:t>riesgo</a:t>
            </a:r>
            <a:endParaRPr lang="en-US" sz="1125" dirty="0" smtClean="0">
              <a:solidFill>
                <a:schemeClr val="accent3"/>
              </a:solidFill>
            </a:endParaRPr>
          </a:p>
          <a:p>
            <a:pPr algn="ctr"/>
            <a:r>
              <a:rPr lang="en-US" sz="1125" dirty="0" err="1" smtClean="0">
                <a:solidFill>
                  <a:schemeClr val="accent3"/>
                </a:solidFill>
              </a:rPr>
              <a:t>Derivaciones</a:t>
            </a:r>
            <a:r>
              <a:rPr lang="en-US" sz="1125" dirty="0" smtClean="0">
                <a:solidFill>
                  <a:schemeClr val="accent3"/>
                </a:solidFill>
              </a:rPr>
              <a:t>  </a:t>
            </a:r>
          </a:p>
          <a:p>
            <a:pPr algn="ctr"/>
            <a:r>
              <a:rPr lang="en-US" sz="1125" dirty="0" err="1" smtClean="0">
                <a:solidFill>
                  <a:schemeClr val="accent3"/>
                </a:solidFill>
              </a:rPr>
              <a:t>Capacitación</a:t>
            </a:r>
            <a:r>
              <a:rPr lang="en-US" sz="1125" dirty="0" smtClean="0">
                <a:solidFill>
                  <a:schemeClr val="accent3"/>
                </a:solidFill>
              </a:rPr>
              <a:t> </a:t>
            </a:r>
            <a:r>
              <a:rPr lang="en-US" sz="1125" dirty="0" err="1" smtClean="0">
                <a:solidFill>
                  <a:schemeClr val="accent3"/>
                </a:solidFill>
              </a:rPr>
              <a:t>docente</a:t>
            </a:r>
            <a:endParaRPr lang="en-US" sz="1125" dirty="0">
              <a:solidFill>
                <a:schemeClr val="accent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88671" y="5090945"/>
            <a:ext cx="1703443" cy="58862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125" dirty="0" err="1" smtClean="0">
                <a:solidFill>
                  <a:schemeClr val="accent6">
                    <a:lumMod val="50000"/>
                  </a:schemeClr>
                </a:solidFill>
              </a:rPr>
              <a:t>Evaluación</a:t>
            </a:r>
            <a:r>
              <a:rPr lang="en-US" sz="1125" dirty="0" smtClean="0">
                <a:solidFill>
                  <a:schemeClr val="accent6">
                    <a:lumMod val="50000"/>
                  </a:schemeClr>
                </a:solidFill>
              </a:rPr>
              <a:t> final</a:t>
            </a:r>
          </a:p>
          <a:p>
            <a:pPr algn="ctr"/>
            <a:r>
              <a:rPr lang="en-US" sz="1125" dirty="0" err="1" smtClean="0">
                <a:solidFill>
                  <a:schemeClr val="accent6">
                    <a:lumMod val="50000"/>
                  </a:schemeClr>
                </a:solidFill>
              </a:rPr>
              <a:t>Presentación</a:t>
            </a:r>
            <a:r>
              <a:rPr lang="en-US" sz="1125" dirty="0" smtClean="0">
                <a:solidFill>
                  <a:schemeClr val="accent6">
                    <a:lumMod val="50000"/>
                  </a:schemeClr>
                </a:solidFill>
              </a:rPr>
              <a:t> de resultados</a:t>
            </a:r>
            <a:endParaRPr lang="en-US" sz="1125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86517" y="3941994"/>
            <a:ext cx="1703443" cy="588621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125" dirty="0" smtClean="0">
                <a:solidFill>
                  <a:schemeClr val="accent4">
                    <a:lumMod val="50000"/>
                  </a:schemeClr>
                </a:solidFill>
              </a:rPr>
              <a:t>Primer </a:t>
            </a:r>
            <a:r>
              <a:rPr lang="en-US" sz="1125" dirty="0" err="1" smtClean="0">
                <a:solidFill>
                  <a:schemeClr val="accent4">
                    <a:lumMod val="50000"/>
                  </a:schemeClr>
                </a:solidFill>
              </a:rPr>
              <a:t>reporte</a:t>
            </a:r>
            <a:r>
              <a:rPr lang="en-US" sz="1125" dirty="0" smtClean="0">
                <a:solidFill>
                  <a:schemeClr val="accent4">
                    <a:lumMod val="50000"/>
                  </a:schemeClr>
                </a:solidFill>
              </a:rPr>
              <a:t> de </a:t>
            </a:r>
            <a:r>
              <a:rPr lang="en-US" sz="1125" dirty="0" err="1" smtClean="0">
                <a:solidFill>
                  <a:schemeClr val="accent4">
                    <a:lumMod val="50000"/>
                  </a:schemeClr>
                </a:solidFill>
              </a:rPr>
              <a:t>segumiento</a:t>
            </a:r>
            <a:r>
              <a:rPr lang="en-US" sz="1125" dirty="0" smtClean="0">
                <a:solidFill>
                  <a:schemeClr val="accent4">
                    <a:lumMod val="50000"/>
                  </a:schemeClr>
                </a:solidFill>
              </a:rPr>
              <a:t> en </a:t>
            </a:r>
            <a:r>
              <a:rPr lang="en-US" sz="1125" dirty="0" err="1" smtClean="0">
                <a:solidFill>
                  <a:schemeClr val="accent4">
                    <a:lumMod val="50000"/>
                  </a:schemeClr>
                </a:solidFill>
              </a:rPr>
              <a:t>función</a:t>
            </a:r>
            <a:r>
              <a:rPr lang="en-US" sz="1125" dirty="0" smtClean="0">
                <a:solidFill>
                  <a:schemeClr val="accent4">
                    <a:lumMod val="50000"/>
                  </a:schemeClr>
                </a:solidFill>
              </a:rPr>
              <a:t> a resultados </a:t>
            </a:r>
            <a:endParaRPr lang="en-US" sz="1125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80843" y="2365118"/>
            <a:ext cx="497882" cy="300083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500" b="1" dirty="0">
                <a:solidFill>
                  <a:schemeClr val="accent3">
                    <a:lumMod val="75000"/>
                    <a:lumOff val="25000"/>
                  </a:schemeClr>
                </a:solidFill>
              </a:rPr>
              <a:t>Do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750070" y="4677881"/>
            <a:ext cx="882029" cy="300083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500" b="1" dirty="0">
                <a:solidFill>
                  <a:schemeClr val="accent4"/>
                </a:solidFill>
              </a:rPr>
              <a:t>Check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90414" y="3564788"/>
            <a:ext cx="882029" cy="300083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500" b="1" dirty="0">
                <a:solidFill>
                  <a:schemeClr val="accent6"/>
                </a:solidFill>
              </a:rPr>
              <a:t>Action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827353" y="3029314"/>
            <a:ext cx="1935956" cy="5309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 fontScale="40000" lnSpcReduction="20000"/>
          </a:bodyPr>
          <a:lstStyle/>
          <a:p>
            <a:pPr algn="ctr"/>
            <a:r>
              <a:rPr lang="en-US" sz="3000" dirty="0" err="1" smtClean="0">
                <a:solidFill>
                  <a:schemeClr val="accent6"/>
                </a:solidFill>
              </a:rPr>
              <a:t>Evaluación</a:t>
            </a:r>
            <a:r>
              <a:rPr lang="en-US" sz="3000" dirty="0" smtClean="0">
                <a:solidFill>
                  <a:schemeClr val="accent6"/>
                </a:solidFill>
              </a:rPr>
              <a:t> y </a:t>
            </a:r>
            <a:r>
              <a:rPr lang="en-US" sz="3000" dirty="0" err="1" smtClean="0">
                <a:solidFill>
                  <a:schemeClr val="accent6"/>
                </a:solidFill>
              </a:rPr>
              <a:t>oportunidades</a:t>
            </a:r>
            <a:r>
              <a:rPr lang="en-US" sz="3000" dirty="0" smtClean="0">
                <a:solidFill>
                  <a:schemeClr val="accent6"/>
                </a:solidFill>
              </a:rPr>
              <a:t> de </a:t>
            </a:r>
            <a:r>
              <a:rPr lang="en-US" sz="3000" dirty="0" err="1" smtClean="0">
                <a:solidFill>
                  <a:schemeClr val="accent6"/>
                </a:solidFill>
              </a:rPr>
              <a:t>mejora</a:t>
            </a:r>
            <a:endParaRPr lang="en-U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877762" y="2689351"/>
            <a:ext cx="561218" cy="561218"/>
            <a:chOff x="8631238" y="1792288"/>
            <a:chExt cx="2851151" cy="2851150"/>
          </a:xfrm>
          <a:solidFill>
            <a:schemeClr val="accent3">
              <a:lumMod val="75000"/>
              <a:lumOff val="25000"/>
            </a:schemeClr>
          </a:solidFill>
        </p:grpSpPr>
        <p:sp>
          <p:nvSpPr>
            <p:cNvPr id="34" name="Freeform 18"/>
            <p:cNvSpPr>
              <a:spLocks noEditPoints="1"/>
            </p:cNvSpPr>
            <p:nvPr/>
          </p:nvSpPr>
          <p:spPr bwMode="auto">
            <a:xfrm>
              <a:off x="8631238" y="2963863"/>
              <a:ext cx="1614488" cy="1679575"/>
            </a:xfrm>
            <a:custGeom>
              <a:avLst/>
              <a:gdLst>
                <a:gd name="T0" fmla="*/ 861 w 896"/>
                <a:gd name="T1" fmla="*/ 560 h 922"/>
                <a:gd name="T2" fmla="*/ 804 w 896"/>
                <a:gd name="T3" fmla="*/ 526 h 922"/>
                <a:gd name="T4" fmla="*/ 810 w 896"/>
                <a:gd name="T5" fmla="*/ 461 h 922"/>
                <a:gd name="T6" fmla="*/ 804 w 896"/>
                <a:gd name="T7" fmla="*/ 396 h 922"/>
                <a:gd name="T8" fmla="*/ 861 w 896"/>
                <a:gd name="T9" fmla="*/ 363 h 922"/>
                <a:gd name="T10" fmla="*/ 886 w 896"/>
                <a:gd name="T11" fmla="*/ 330 h 922"/>
                <a:gd name="T12" fmla="*/ 881 w 896"/>
                <a:gd name="T13" fmla="*/ 290 h 922"/>
                <a:gd name="T14" fmla="*/ 813 w 896"/>
                <a:gd name="T15" fmla="*/ 172 h 922"/>
                <a:gd name="T16" fmla="*/ 740 w 896"/>
                <a:gd name="T17" fmla="*/ 153 h 922"/>
                <a:gd name="T18" fmla="*/ 683 w 896"/>
                <a:gd name="T19" fmla="*/ 186 h 922"/>
                <a:gd name="T20" fmla="*/ 569 w 896"/>
                <a:gd name="T21" fmla="*/ 121 h 922"/>
                <a:gd name="T22" fmla="*/ 569 w 896"/>
                <a:gd name="T23" fmla="*/ 54 h 922"/>
                <a:gd name="T24" fmla="*/ 516 w 896"/>
                <a:gd name="T25" fmla="*/ 0 h 922"/>
                <a:gd name="T26" fmla="*/ 380 w 896"/>
                <a:gd name="T27" fmla="*/ 0 h 922"/>
                <a:gd name="T28" fmla="*/ 327 w 896"/>
                <a:gd name="T29" fmla="*/ 54 h 922"/>
                <a:gd name="T30" fmla="*/ 327 w 896"/>
                <a:gd name="T31" fmla="*/ 121 h 922"/>
                <a:gd name="T32" fmla="*/ 214 w 896"/>
                <a:gd name="T33" fmla="*/ 186 h 922"/>
                <a:gd name="T34" fmla="*/ 156 w 896"/>
                <a:gd name="T35" fmla="*/ 153 h 922"/>
                <a:gd name="T36" fmla="*/ 83 w 896"/>
                <a:gd name="T37" fmla="*/ 172 h 922"/>
                <a:gd name="T38" fmla="*/ 15 w 896"/>
                <a:gd name="T39" fmla="*/ 289 h 922"/>
                <a:gd name="T40" fmla="*/ 35 w 896"/>
                <a:gd name="T41" fmla="*/ 363 h 922"/>
                <a:gd name="T42" fmla="*/ 93 w 896"/>
                <a:gd name="T43" fmla="*/ 396 h 922"/>
                <a:gd name="T44" fmla="*/ 86 w 896"/>
                <a:gd name="T45" fmla="*/ 461 h 922"/>
                <a:gd name="T46" fmla="*/ 93 w 896"/>
                <a:gd name="T47" fmla="*/ 527 h 922"/>
                <a:gd name="T48" fmla="*/ 35 w 896"/>
                <a:gd name="T49" fmla="*/ 560 h 922"/>
                <a:gd name="T50" fmla="*/ 15 w 896"/>
                <a:gd name="T51" fmla="*/ 633 h 922"/>
                <a:gd name="T52" fmla="*/ 83 w 896"/>
                <a:gd name="T53" fmla="*/ 750 h 922"/>
                <a:gd name="T54" fmla="*/ 115 w 896"/>
                <a:gd name="T55" fmla="*/ 775 h 922"/>
                <a:gd name="T56" fmla="*/ 156 w 896"/>
                <a:gd name="T57" fmla="*/ 770 h 922"/>
                <a:gd name="T58" fmla="*/ 214 w 896"/>
                <a:gd name="T59" fmla="*/ 736 h 922"/>
                <a:gd name="T60" fmla="*/ 327 w 896"/>
                <a:gd name="T61" fmla="*/ 802 h 922"/>
                <a:gd name="T62" fmla="*/ 327 w 896"/>
                <a:gd name="T63" fmla="*/ 868 h 922"/>
                <a:gd name="T64" fmla="*/ 380 w 896"/>
                <a:gd name="T65" fmla="*/ 922 h 922"/>
                <a:gd name="T66" fmla="*/ 516 w 896"/>
                <a:gd name="T67" fmla="*/ 922 h 922"/>
                <a:gd name="T68" fmla="*/ 569 w 896"/>
                <a:gd name="T69" fmla="*/ 868 h 922"/>
                <a:gd name="T70" fmla="*/ 569 w 896"/>
                <a:gd name="T71" fmla="*/ 802 h 922"/>
                <a:gd name="T72" fmla="*/ 682 w 896"/>
                <a:gd name="T73" fmla="*/ 736 h 922"/>
                <a:gd name="T74" fmla="*/ 740 w 896"/>
                <a:gd name="T75" fmla="*/ 770 h 922"/>
                <a:gd name="T76" fmla="*/ 813 w 896"/>
                <a:gd name="T77" fmla="*/ 750 h 922"/>
                <a:gd name="T78" fmla="*/ 881 w 896"/>
                <a:gd name="T79" fmla="*/ 633 h 922"/>
                <a:gd name="T80" fmla="*/ 861 w 896"/>
                <a:gd name="T81" fmla="*/ 560 h 922"/>
                <a:gd name="T82" fmla="*/ 448 w 896"/>
                <a:gd name="T83" fmla="*/ 689 h 922"/>
                <a:gd name="T84" fmla="*/ 221 w 896"/>
                <a:gd name="T85" fmla="*/ 461 h 922"/>
                <a:gd name="T86" fmla="*/ 448 w 896"/>
                <a:gd name="T87" fmla="*/ 234 h 922"/>
                <a:gd name="T88" fmla="*/ 676 w 896"/>
                <a:gd name="T89" fmla="*/ 461 h 922"/>
                <a:gd name="T90" fmla="*/ 448 w 896"/>
                <a:gd name="T91" fmla="*/ 689 h 922"/>
                <a:gd name="T92" fmla="*/ 448 w 896"/>
                <a:gd name="T93" fmla="*/ 689 h 922"/>
                <a:gd name="T94" fmla="*/ 448 w 896"/>
                <a:gd name="T95" fmla="*/ 689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6" h="922">
                  <a:moveTo>
                    <a:pt x="861" y="560"/>
                  </a:moveTo>
                  <a:cubicBezTo>
                    <a:pt x="804" y="526"/>
                    <a:pt x="804" y="526"/>
                    <a:pt x="804" y="526"/>
                  </a:cubicBezTo>
                  <a:cubicBezTo>
                    <a:pt x="808" y="505"/>
                    <a:pt x="810" y="484"/>
                    <a:pt x="810" y="461"/>
                  </a:cubicBezTo>
                  <a:cubicBezTo>
                    <a:pt x="810" y="439"/>
                    <a:pt x="808" y="417"/>
                    <a:pt x="804" y="396"/>
                  </a:cubicBezTo>
                  <a:cubicBezTo>
                    <a:pt x="861" y="363"/>
                    <a:pt x="861" y="363"/>
                    <a:pt x="861" y="363"/>
                  </a:cubicBezTo>
                  <a:cubicBezTo>
                    <a:pt x="874" y="356"/>
                    <a:pt x="883" y="344"/>
                    <a:pt x="886" y="330"/>
                  </a:cubicBezTo>
                  <a:cubicBezTo>
                    <a:pt x="890" y="316"/>
                    <a:pt x="888" y="302"/>
                    <a:pt x="881" y="290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799" y="147"/>
                    <a:pt x="766" y="138"/>
                    <a:pt x="740" y="153"/>
                  </a:cubicBezTo>
                  <a:cubicBezTo>
                    <a:pt x="683" y="186"/>
                    <a:pt x="683" y="186"/>
                    <a:pt x="683" y="186"/>
                  </a:cubicBezTo>
                  <a:cubicBezTo>
                    <a:pt x="649" y="158"/>
                    <a:pt x="611" y="136"/>
                    <a:pt x="569" y="121"/>
                  </a:cubicBezTo>
                  <a:cubicBezTo>
                    <a:pt x="569" y="54"/>
                    <a:pt x="569" y="54"/>
                    <a:pt x="569" y="54"/>
                  </a:cubicBezTo>
                  <a:cubicBezTo>
                    <a:pt x="569" y="24"/>
                    <a:pt x="545" y="0"/>
                    <a:pt x="516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1" y="0"/>
                    <a:pt x="327" y="24"/>
                    <a:pt x="327" y="54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285" y="136"/>
                    <a:pt x="247" y="158"/>
                    <a:pt x="214" y="186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130" y="138"/>
                    <a:pt x="98" y="147"/>
                    <a:pt x="83" y="172"/>
                  </a:cubicBezTo>
                  <a:cubicBezTo>
                    <a:pt x="15" y="289"/>
                    <a:pt x="15" y="289"/>
                    <a:pt x="15" y="289"/>
                  </a:cubicBezTo>
                  <a:cubicBezTo>
                    <a:pt x="0" y="315"/>
                    <a:pt x="9" y="348"/>
                    <a:pt x="35" y="363"/>
                  </a:cubicBezTo>
                  <a:cubicBezTo>
                    <a:pt x="93" y="396"/>
                    <a:pt x="93" y="396"/>
                    <a:pt x="93" y="396"/>
                  </a:cubicBezTo>
                  <a:cubicBezTo>
                    <a:pt x="89" y="417"/>
                    <a:pt x="86" y="439"/>
                    <a:pt x="86" y="461"/>
                  </a:cubicBezTo>
                  <a:cubicBezTo>
                    <a:pt x="86" y="484"/>
                    <a:pt x="89" y="505"/>
                    <a:pt x="93" y="527"/>
                  </a:cubicBezTo>
                  <a:cubicBezTo>
                    <a:pt x="35" y="560"/>
                    <a:pt x="35" y="560"/>
                    <a:pt x="35" y="560"/>
                  </a:cubicBezTo>
                  <a:cubicBezTo>
                    <a:pt x="9" y="575"/>
                    <a:pt x="0" y="607"/>
                    <a:pt x="15" y="633"/>
                  </a:cubicBezTo>
                  <a:cubicBezTo>
                    <a:pt x="83" y="750"/>
                    <a:pt x="83" y="750"/>
                    <a:pt x="83" y="750"/>
                  </a:cubicBezTo>
                  <a:cubicBezTo>
                    <a:pt x="90" y="763"/>
                    <a:pt x="102" y="772"/>
                    <a:pt x="115" y="775"/>
                  </a:cubicBezTo>
                  <a:cubicBezTo>
                    <a:pt x="129" y="779"/>
                    <a:pt x="144" y="777"/>
                    <a:pt x="156" y="770"/>
                  </a:cubicBezTo>
                  <a:cubicBezTo>
                    <a:pt x="214" y="736"/>
                    <a:pt x="214" y="736"/>
                    <a:pt x="214" y="736"/>
                  </a:cubicBezTo>
                  <a:cubicBezTo>
                    <a:pt x="247" y="765"/>
                    <a:pt x="285" y="787"/>
                    <a:pt x="327" y="802"/>
                  </a:cubicBezTo>
                  <a:cubicBezTo>
                    <a:pt x="327" y="868"/>
                    <a:pt x="327" y="868"/>
                    <a:pt x="327" y="868"/>
                  </a:cubicBezTo>
                  <a:cubicBezTo>
                    <a:pt x="327" y="898"/>
                    <a:pt x="351" y="922"/>
                    <a:pt x="380" y="922"/>
                  </a:cubicBezTo>
                  <a:cubicBezTo>
                    <a:pt x="516" y="922"/>
                    <a:pt x="516" y="922"/>
                    <a:pt x="516" y="922"/>
                  </a:cubicBezTo>
                  <a:cubicBezTo>
                    <a:pt x="545" y="922"/>
                    <a:pt x="569" y="898"/>
                    <a:pt x="569" y="868"/>
                  </a:cubicBezTo>
                  <a:cubicBezTo>
                    <a:pt x="569" y="802"/>
                    <a:pt x="569" y="802"/>
                    <a:pt x="569" y="802"/>
                  </a:cubicBezTo>
                  <a:cubicBezTo>
                    <a:pt x="611" y="787"/>
                    <a:pt x="649" y="765"/>
                    <a:pt x="682" y="736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66" y="785"/>
                    <a:pt x="799" y="776"/>
                    <a:pt x="813" y="750"/>
                  </a:cubicBezTo>
                  <a:cubicBezTo>
                    <a:pt x="881" y="633"/>
                    <a:pt x="881" y="633"/>
                    <a:pt x="881" y="633"/>
                  </a:cubicBezTo>
                  <a:cubicBezTo>
                    <a:pt x="896" y="607"/>
                    <a:pt x="887" y="575"/>
                    <a:pt x="861" y="560"/>
                  </a:cubicBezTo>
                  <a:close/>
                  <a:moveTo>
                    <a:pt x="448" y="689"/>
                  </a:moveTo>
                  <a:cubicBezTo>
                    <a:pt x="323" y="689"/>
                    <a:pt x="221" y="587"/>
                    <a:pt x="221" y="461"/>
                  </a:cubicBezTo>
                  <a:cubicBezTo>
                    <a:pt x="221" y="336"/>
                    <a:pt x="323" y="234"/>
                    <a:pt x="448" y="234"/>
                  </a:cubicBezTo>
                  <a:cubicBezTo>
                    <a:pt x="574" y="234"/>
                    <a:pt x="676" y="336"/>
                    <a:pt x="676" y="461"/>
                  </a:cubicBezTo>
                  <a:cubicBezTo>
                    <a:pt x="676" y="587"/>
                    <a:pt x="574" y="689"/>
                    <a:pt x="448" y="689"/>
                  </a:cubicBezTo>
                  <a:close/>
                  <a:moveTo>
                    <a:pt x="448" y="689"/>
                  </a:moveTo>
                  <a:cubicBezTo>
                    <a:pt x="448" y="689"/>
                    <a:pt x="448" y="689"/>
                    <a:pt x="448" y="6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35" name="Freeform 19"/>
            <p:cNvSpPr>
              <a:spLocks noEditPoints="1"/>
            </p:cNvSpPr>
            <p:nvPr/>
          </p:nvSpPr>
          <p:spPr bwMode="auto">
            <a:xfrm>
              <a:off x="9123363" y="3484563"/>
              <a:ext cx="630238" cy="638175"/>
            </a:xfrm>
            <a:custGeom>
              <a:avLst/>
              <a:gdLst>
                <a:gd name="T0" fmla="*/ 175 w 350"/>
                <a:gd name="T1" fmla="*/ 0 h 350"/>
                <a:gd name="T2" fmla="*/ 0 w 350"/>
                <a:gd name="T3" fmla="*/ 175 h 350"/>
                <a:gd name="T4" fmla="*/ 175 w 350"/>
                <a:gd name="T5" fmla="*/ 350 h 350"/>
                <a:gd name="T6" fmla="*/ 350 w 350"/>
                <a:gd name="T7" fmla="*/ 175 h 350"/>
                <a:gd name="T8" fmla="*/ 175 w 350"/>
                <a:gd name="T9" fmla="*/ 0 h 350"/>
                <a:gd name="T10" fmla="*/ 175 w 350"/>
                <a:gd name="T11" fmla="*/ 0 h 350"/>
                <a:gd name="T12" fmla="*/ 175 w 350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350">
                  <a:moveTo>
                    <a:pt x="175" y="0"/>
                  </a:moveTo>
                  <a:cubicBezTo>
                    <a:pt x="79" y="0"/>
                    <a:pt x="0" y="79"/>
                    <a:pt x="0" y="175"/>
                  </a:cubicBezTo>
                  <a:cubicBezTo>
                    <a:pt x="0" y="272"/>
                    <a:pt x="79" y="350"/>
                    <a:pt x="175" y="350"/>
                  </a:cubicBezTo>
                  <a:cubicBezTo>
                    <a:pt x="272" y="350"/>
                    <a:pt x="350" y="272"/>
                    <a:pt x="350" y="175"/>
                  </a:cubicBezTo>
                  <a:cubicBezTo>
                    <a:pt x="350" y="79"/>
                    <a:pt x="272" y="0"/>
                    <a:pt x="175" y="0"/>
                  </a:cubicBezTo>
                  <a:close/>
                  <a:moveTo>
                    <a:pt x="175" y="0"/>
                  </a:moveTo>
                  <a:cubicBezTo>
                    <a:pt x="175" y="0"/>
                    <a:pt x="175" y="0"/>
                    <a:pt x="17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9153526" y="1792288"/>
              <a:ext cx="2328863" cy="2459038"/>
            </a:xfrm>
            <a:custGeom>
              <a:avLst/>
              <a:gdLst>
                <a:gd name="T0" fmla="*/ 1227 w 1292"/>
                <a:gd name="T1" fmla="*/ 972 h 1350"/>
                <a:gd name="T2" fmla="*/ 1027 w 1292"/>
                <a:gd name="T3" fmla="*/ 904 h 1350"/>
                <a:gd name="T4" fmla="*/ 446 w 1292"/>
                <a:gd name="T5" fmla="*/ 277 h 1350"/>
                <a:gd name="T6" fmla="*/ 392 w 1292"/>
                <a:gd name="T7" fmla="*/ 74 h 1350"/>
                <a:gd name="T8" fmla="*/ 218 w 1292"/>
                <a:gd name="T9" fmla="*/ 3 h 1350"/>
                <a:gd name="T10" fmla="*/ 199 w 1292"/>
                <a:gd name="T11" fmla="*/ 17 h 1350"/>
                <a:gd name="T12" fmla="*/ 203 w 1292"/>
                <a:gd name="T13" fmla="*/ 39 h 1350"/>
                <a:gd name="T14" fmla="*/ 265 w 1292"/>
                <a:gd name="T15" fmla="*/ 105 h 1350"/>
                <a:gd name="T16" fmla="*/ 273 w 1292"/>
                <a:gd name="T17" fmla="*/ 127 h 1350"/>
                <a:gd name="T18" fmla="*/ 263 w 1292"/>
                <a:gd name="T19" fmla="*/ 149 h 1350"/>
                <a:gd name="T20" fmla="*/ 149 w 1292"/>
                <a:gd name="T21" fmla="*/ 254 h 1350"/>
                <a:gd name="T22" fmla="*/ 106 w 1292"/>
                <a:gd name="T23" fmla="*/ 253 h 1350"/>
                <a:gd name="T24" fmla="*/ 45 w 1292"/>
                <a:gd name="T25" fmla="*/ 187 h 1350"/>
                <a:gd name="T26" fmla="*/ 23 w 1292"/>
                <a:gd name="T27" fmla="*/ 181 h 1350"/>
                <a:gd name="T28" fmla="*/ 8 w 1292"/>
                <a:gd name="T29" fmla="*/ 199 h 1350"/>
                <a:gd name="T30" fmla="*/ 65 w 1292"/>
                <a:gd name="T31" fmla="*/ 377 h 1350"/>
                <a:gd name="T32" fmla="*/ 264 w 1292"/>
                <a:gd name="T33" fmla="*/ 446 h 1350"/>
                <a:gd name="T34" fmla="*/ 846 w 1292"/>
                <a:gd name="T35" fmla="*/ 1072 h 1350"/>
                <a:gd name="T36" fmla="*/ 900 w 1292"/>
                <a:gd name="T37" fmla="*/ 1276 h 1350"/>
                <a:gd name="T38" fmla="*/ 1074 w 1292"/>
                <a:gd name="T39" fmla="*/ 1346 h 1350"/>
                <a:gd name="T40" fmla="*/ 1093 w 1292"/>
                <a:gd name="T41" fmla="*/ 1333 h 1350"/>
                <a:gd name="T42" fmla="*/ 1088 w 1292"/>
                <a:gd name="T43" fmla="*/ 1310 h 1350"/>
                <a:gd name="T44" fmla="*/ 1027 w 1292"/>
                <a:gd name="T45" fmla="*/ 1244 h 1350"/>
                <a:gd name="T46" fmla="*/ 1029 w 1292"/>
                <a:gd name="T47" fmla="*/ 1201 h 1350"/>
                <a:gd name="T48" fmla="*/ 1142 w 1292"/>
                <a:gd name="T49" fmla="*/ 1095 h 1350"/>
                <a:gd name="T50" fmla="*/ 1186 w 1292"/>
                <a:gd name="T51" fmla="*/ 1097 h 1350"/>
                <a:gd name="T52" fmla="*/ 1247 w 1292"/>
                <a:gd name="T53" fmla="*/ 1163 h 1350"/>
                <a:gd name="T54" fmla="*/ 1269 w 1292"/>
                <a:gd name="T55" fmla="*/ 1169 h 1350"/>
                <a:gd name="T56" fmla="*/ 1284 w 1292"/>
                <a:gd name="T57" fmla="*/ 1151 h 1350"/>
                <a:gd name="T58" fmla="*/ 1227 w 1292"/>
                <a:gd name="T59" fmla="*/ 972 h 1350"/>
                <a:gd name="T60" fmla="*/ 1227 w 1292"/>
                <a:gd name="T61" fmla="*/ 972 h 1350"/>
                <a:gd name="T62" fmla="*/ 1227 w 1292"/>
                <a:gd name="T63" fmla="*/ 972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2" h="1350">
                  <a:moveTo>
                    <a:pt x="1227" y="972"/>
                  </a:moveTo>
                  <a:cubicBezTo>
                    <a:pt x="1174" y="915"/>
                    <a:pt x="1099" y="892"/>
                    <a:pt x="1027" y="904"/>
                  </a:cubicBezTo>
                  <a:cubicBezTo>
                    <a:pt x="446" y="277"/>
                    <a:pt x="446" y="277"/>
                    <a:pt x="446" y="277"/>
                  </a:cubicBezTo>
                  <a:cubicBezTo>
                    <a:pt x="462" y="207"/>
                    <a:pt x="445" y="130"/>
                    <a:pt x="392" y="74"/>
                  </a:cubicBezTo>
                  <a:cubicBezTo>
                    <a:pt x="346" y="23"/>
                    <a:pt x="281" y="0"/>
                    <a:pt x="218" y="3"/>
                  </a:cubicBezTo>
                  <a:cubicBezTo>
                    <a:pt x="210" y="4"/>
                    <a:pt x="202" y="9"/>
                    <a:pt x="199" y="17"/>
                  </a:cubicBezTo>
                  <a:cubicBezTo>
                    <a:pt x="196" y="24"/>
                    <a:pt x="198" y="33"/>
                    <a:pt x="203" y="39"/>
                  </a:cubicBezTo>
                  <a:cubicBezTo>
                    <a:pt x="265" y="105"/>
                    <a:pt x="265" y="105"/>
                    <a:pt x="265" y="105"/>
                  </a:cubicBezTo>
                  <a:cubicBezTo>
                    <a:pt x="270" y="111"/>
                    <a:pt x="273" y="119"/>
                    <a:pt x="273" y="127"/>
                  </a:cubicBezTo>
                  <a:cubicBezTo>
                    <a:pt x="272" y="135"/>
                    <a:pt x="269" y="143"/>
                    <a:pt x="263" y="149"/>
                  </a:cubicBezTo>
                  <a:cubicBezTo>
                    <a:pt x="149" y="254"/>
                    <a:pt x="149" y="254"/>
                    <a:pt x="149" y="254"/>
                  </a:cubicBezTo>
                  <a:cubicBezTo>
                    <a:pt x="137" y="266"/>
                    <a:pt x="118" y="265"/>
                    <a:pt x="106" y="253"/>
                  </a:cubicBezTo>
                  <a:cubicBezTo>
                    <a:pt x="45" y="187"/>
                    <a:pt x="45" y="187"/>
                    <a:pt x="45" y="187"/>
                  </a:cubicBezTo>
                  <a:cubicBezTo>
                    <a:pt x="39" y="180"/>
                    <a:pt x="30" y="178"/>
                    <a:pt x="23" y="181"/>
                  </a:cubicBezTo>
                  <a:cubicBezTo>
                    <a:pt x="15" y="183"/>
                    <a:pt x="9" y="190"/>
                    <a:pt x="8" y="199"/>
                  </a:cubicBezTo>
                  <a:cubicBezTo>
                    <a:pt x="0" y="262"/>
                    <a:pt x="18" y="327"/>
                    <a:pt x="65" y="377"/>
                  </a:cubicBezTo>
                  <a:cubicBezTo>
                    <a:pt x="118" y="434"/>
                    <a:pt x="193" y="457"/>
                    <a:pt x="264" y="446"/>
                  </a:cubicBezTo>
                  <a:cubicBezTo>
                    <a:pt x="846" y="1072"/>
                    <a:pt x="846" y="1072"/>
                    <a:pt x="846" y="1072"/>
                  </a:cubicBezTo>
                  <a:cubicBezTo>
                    <a:pt x="829" y="1142"/>
                    <a:pt x="847" y="1219"/>
                    <a:pt x="900" y="1276"/>
                  </a:cubicBezTo>
                  <a:cubicBezTo>
                    <a:pt x="946" y="1326"/>
                    <a:pt x="1010" y="1350"/>
                    <a:pt x="1074" y="1346"/>
                  </a:cubicBezTo>
                  <a:cubicBezTo>
                    <a:pt x="1082" y="1346"/>
                    <a:pt x="1089" y="1341"/>
                    <a:pt x="1093" y="1333"/>
                  </a:cubicBezTo>
                  <a:cubicBezTo>
                    <a:pt x="1096" y="1325"/>
                    <a:pt x="1094" y="1316"/>
                    <a:pt x="1088" y="1310"/>
                  </a:cubicBezTo>
                  <a:cubicBezTo>
                    <a:pt x="1027" y="1244"/>
                    <a:pt x="1027" y="1244"/>
                    <a:pt x="1027" y="1244"/>
                  </a:cubicBezTo>
                  <a:cubicBezTo>
                    <a:pt x="1016" y="1232"/>
                    <a:pt x="1016" y="1212"/>
                    <a:pt x="1029" y="1201"/>
                  </a:cubicBezTo>
                  <a:cubicBezTo>
                    <a:pt x="1142" y="1095"/>
                    <a:pt x="1142" y="1095"/>
                    <a:pt x="1142" y="1095"/>
                  </a:cubicBezTo>
                  <a:cubicBezTo>
                    <a:pt x="1155" y="1084"/>
                    <a:pt x="1174" y="1085"/>
                    <a:pt x="1186" y="1097"/>
                  </a:cubicBezTo>
                  <a:cubicBezTo>
                    <a:pt x="1247" y="1163"/>
                    <a:pt x="1247" y="1163"/>
                    <a:pt x="1247" y="1163"/>
                  </a:cubicBezTo>
                  <a:cubicBezTo>
                    <a:pt x="1253" y="1169"/>
                    <a:pt x="1261" y="1172"/>
                    <a:pt x="1269" y="1169"/>
                  </a:cubicBezTo>
                  <a:cubicBezTo>
                    <a:pt x="1277" y="1166"/>
                    <a:pt x="1283" y="1159"/>
                    <a:pt x="1284" y="1151"/>
                  </a:cubicBezTo>
                  <a:cubicBezTo>
                    <a:pt x="1292" y="1088"/>
                    <a:pt x="1274" y="1022"/>
                    <a:pt x="1227" y="972"/>
                  </a:cubicBezTo>
                  <a:close/>
                  <a:moveTo>
                    <a:pt x="1227" y="972"/>
                  </a:moveTo>
                  <a:cubicBezTo>
                    <a:pt x="1227" y="972"/>
                    <a:pt x="1227" y="972"/>
                    <a:pt x="1227" y="9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398689" y="3916515"/>
            <a:ext cx="712263" cy="608275"/>
            <a:chOff x="10323513" y="708025"/>
            <a:chExt cx="1011237" cy="863600"/>
          </a:xfrm>
          <a:solidFill>
            <a:schemeClr val="accent6"/>
          </a:solidFill>
        </p:grpSpPr>
        <p:sp>
          <p:nvSpPr>
            <p:cNvPr id="39" name="Freeform 37"/>
            <p:cNvSpPr>
              <a:spLocks noEditPoints="1"/>
            </p:cNvSpPr>
            <p:nvPr/>
          </p:nvSpPr>
          <p:spPr bwMode="auto">
            <a:xfrm>
              <a:off x="10323513" y="762000"/>
              <a:ext cx="877887" cy="809625"/>
            </a:xfrm>
            <a:custGeom>
              <a:avLst/>
              <a:gdLst>
                <a:gd name="T0" fmla="*/ 100 w 131"/>
                <a:gd name="T1" fmla="*/ 12 h 119"/>
                <a:gd name="T2" fmla="*/ 51 w 131"/>
                <a:gd name="T3" fmla="*/ 8 h 119"/>
                <a:gd name="T4" fmla="*/ 35 w 131"/>
                <a:gd name="T5" fmla="*/ 42 h 119"/>
                <a:gd name="T6" fmla="*/ 44 w 131"/>
                <a:gd name="T7" fmla="*/ 54 h 119"/>
                <a:gd name="T8" fmla="*/ 57 w 131"/>
                <a:gd name="T9" fmla="*/ 48 h 119"/>
                <a:gd name="T10" fmla="*/ 64 w 131"/>
                <a:gd name="T11" fmla="*/ 37 h 119"/>
                <a:gd name="T12" fmla="*/ 111 w 131"/>
                <a:gd name="T13" fmla="*/ 75 h 119"/>
                <a:gd name="T14" fmla="*/ 105 w 131"/>
                <a:gd name="T15" fmla="*/ 81 h 119"/>
                <a:gd name="T16" fmla="*/ 91 w 131"/>
                <a:gd name="T17" fmla="*/ 71 h 119"/>
                <a:gd name="T18" fmla="*/ 101 w 131"/>
                <a:gd name="T19" fmla="*/ 85 h 119"/>
                <a:gd name="T20" fmla="*/ 95 w 131"/>
                <a:gd name="T21" fmla="*/ 91 h 119"/>
                <a:gd name="T22" fmla="*/ 81 w 131"/>
                <a:gd name="T23" fmla="*/ 81 h 119"/>
                <a:gd name="T24" fmla="*/ 91 w 131"/>
                <a:gd name="T25" fmla="*/ 95 h 119"/>
                <a:gd name="T26" fmla="*/ 85 w 131"/>
                <a:gd name="T27" fmla="*/ 101 h 119"/>
                <a:gd name="T28" fmla="*/ 72 w 131"/>
                <a:gd name="T29" fmla="*/ 91 h 119"/>
                <a:gd name="T30" fmla="*/ 81 w 131"/>
                <a:gd name="T31" fmla="*/ 105 h 119"/>
                <a:gd name="T32" fmla="*/ 76 w 131"/>
                <a:gd name="T33" fmla="*/ 111 h 119"/>
                <a:gd name="T34" fmla="*/ 63 w 131"/>
                <a:gd name="T35" fmla="*/ 91 h 119"/>
                <a:gd name="T36" fmla="*/ 53 w 131"/>
                <a:gd name="T37" fmla="*/ 81 h 119"/>
                <a:gd name="T38" fmla="*/ 43 w 131"/>
                <a:gd name="T39" fmla="*/ 71 h 119"/>
                <a:gd name="T40" fmla="*/ 33 w 131"/>
                <a:gd name="T41" fmla="*/ 61 h 119"/>
                <a:gd name="T42" fmla="*/ 5 w 131"/>
                <a:gd name="T43" fmla="*/ 41 h 119"/>
                <a:gd name="T44" fmla="*/ 1 w 131"/>
                <a:gd name="T45" fmla="*/ 46 h 119"/>
                <a:gd name="T46" fmla="*/ 14 w 131"/>
                <a:gd name="T47" fmla="*/ 70 h 119"/>
                <a:gd name="T48" fmla="*/ 24 w 131"/>
                <a:gd name="T49" fmla="*/ 80 h 119"/>
                <a:gd name="T50" fmla="*/ 34 w 131"/>
                <a:gd name="T51" fmla="*/ 90 h 119"/>
                <a:gd name="T52" fmla="*/ 44 w 131"/>
                <a:gd name="T53" fmla="*/ 100 h 119"/>
                <a:gd name="T54" fmla="*/ 54 w 131"/>
                <a:gd name="T55" fmla="*/ 109 h 119"/>
                <a:gd name="T56" fmla="*/ 71 w 131"/>
                <a:gd name="T57" fmla="*/ 115 h 119"/>
                <a:gd name="T58" fmla="*/ 88 w 131"/>
                <a:gd name="T59" fmla="*/ 108 h 119"/>
                <a:gd name="T60" fmla="*/ 98 w 131"/>
                <a:gd name="T61" fmla="*/ 98 h 119"/>
                <a:gd name="T62" fmla="*/ 108 w 131"/>
                <a:gd name="T63" fmla="*/ 88 h 119"/>
                <a:gd name="T64" fmla="*/ 115 w 131"/>
                <a:gd name="T65" fmla="*/ 71 h 119"/>
                <a:gd name="T66" fmla="*/ 130 w 131"/>
                <a:gd name="T67" fmla="*/ 46 h 119"/>
                <a:gd name="T68" fmla="*/ 102 w 131"/>
                <a:gd name="T69" fmla="*/ 13 h 119"/>
                <a:gd name="T70" fmla="*/ 102 w 131"/>
                <a:gd name="T71" fmla="*/ 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1" h="119">
                  <a:moveTo>
                    <a:pt x="102" y="13"/>
                  </a:moveTo>
                  <a:cubicBezTo>
                    <a:pt x="101" y="13"/>
                    <a:pt x="101" y="13"/>
                    <a:pt x="100" y="1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60" y="0"/>
                    <a:pt x="53" y="6"/>
                    <a:pt x="51" y="8"/>
                  </a:cubicBezTo>
                  <a:cubicBezTo>
                    <a:pt x="49" y="9"/>
                    <a:pt x="49" y="10"/>
                    <a:pt x="48" y="12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6"/>
                    <a:pt x="36" y="48"/>
                  </a:cubicBezTo>
                  <a:cubicBezTo>
                    <a:pt x="38" y="51"/>
                    <a:pt x="41" y="54"/>
                    <a:pt x="44" y="54"/>
                  </a:cubicBezTo>
                  <a:cubicBezTo>
                    <a:pt x="48" y="55"/>
                    <a:pt x="52" y="54"/>
                    <a:pt x="55" y="51"/>
                  </a:cubicBezTo>
                  <a:cubicBezTo>
                    <a:pt x="56" y="50"/>
                    <a:pt x="57" y="49"/>
                    <a:pt x="57" y="48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2" y="39"/>
                    <a:pt x="63" y="38"/>
                    <a:pt x="64" y="37"/>
                  </a:cubicBezTo>
                  <a:cubicBezTo>
                    <a:pt x="68" y="33"/>
                    <a:pt x="70" y="35"/>
                    <a:pt x="71" y="35"/>
                  </a:cubicBezTo>
                  <a:cubicBezTo>
                    <a:pt x="77" y="41"/>
                    <a:pt x="111" y="75"/>
                    <a:pt x="111" y="75"/>
                  </a:cubicBezTo>
                  <a:cubicBezTo>
                    <a:pt x="112" y="77"/>
                    <a:pt x="112" y="79"/>
                    <a:pt x="110" y="80"/>
                  </a:cubicBezTo>
                  <a:cubicBezTo>
                    <a:pt x="109" y="82"/>
                    <a:pt x="107" y="82"/>
                    <a:pt x="105" y="8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5" y="70"/>
                    <a:pt x="93" y="70"/>
                    <a:pt x="91" y="71"/>
                  </a:cubicBezTo>
                  <a:cubicBezTo>
                    <a:pt x="90" y="73"/>
                    <a:pt x="90" y="75"/>
                    <a:pt x="91" y="76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102" y="86"/>
                    <a:pt x="102" y="89"/>
                    <a:pt x="100" y="90"/>
                  </a:cubicBezTo>
                  <a:cubicBezTo>
                    <a:pt x="99" y="92"/>
                    <a:pt x="97" y="92"/>
                    <a:pt x="95" y="91"/>
                  </a:cubicBezTo>
                  <a:cubicBezTo>
                    <a:pt x="86" y="81"/>
                    <a:pt x="86" y="81"/>
                    <a:pt x="86" y="81"/>
                  </a:cubicBezTo>
                  <a:cubicBezTo>
                    <a:pt x="85" y="80"/>
                    <a:pt x="83" y="80"/>
                    <a:pt x="81" y="81"/>
                  </a:cubicBezTo>
                  <a:cubicBezTo>
                    <a:pt x="80" y="83"/>
                    <a:pt x="80" y="85"/>
                    <a:pt x="81" y="86"/>
                  </a:cubicBezTo>
                  <a:cubicBezTo>
                    <a:pt x="91" y="95"/>
                    <a:pt x="91" y="95"/>
                    <a:pt x="91" y="95"/>
                  </a:cubicBezTo>
                  <a:cubicBezTo>
                    <a:pt x="92" y="96"/>
                    <a:pt x="92" y="99"/>
                    <a:pt x="90" y="100"/>
                  </a:cubicBezTo>
                  <a:cubicBezTo>
                    <a:pt x="89" y="102"/>
                    <a:pt x="87" y="102"/>
                    <a:pt x="85" y="101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5" y="90"/>
                    <a:pt x="73" y="90"/>
                    <a:pt x="72" y="91"/>
                  </a:cubicBezTo>
                  <a:cubicBezTo>
                    <a:pt x="70" y="92"/>
                    <a:pt x="70" y="94"/>
                    <a:pt x="72" y="9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2" y="106"/>
                    <a:pt x="82" y="109"/>
                    <a:pt x="80" y="110"/>
                  </a:cubicBezTo>
                  <a:cubicBezTo>
                    <a:pt x="79" y="112"/>
                    <a:pt x="77" y="112"/>
                    <a:pt x="76" y="111"/>
                  </a:cubicBezTo>
                  <a:cubicBezTo>
                    <a:pt x="64" y="99"/>
                    <a:pt x="64" y="99"/>
                    <a:pt x="64" y="99"/>
                  </a:cubicBezTo>
                  <a:cubicBezTo>
                    <a:pt x="66" y="97"/>
                    <a:pt x="65" y="93"/>
                    <a:pt x="63" y="91"/>
                  </a:cubicBezTo>
                  <a:cubicBezTo>
                    <a:pt x="60" y="88"/>
                    <a:pt x="56" y="88"/>
                    <a:pt x="53" y="90"/>
                  </a:cubicBezTo>
                  <a:cubicBezTo>
                    <a:pt x="56" y="88"/>
                    <a:pt x="56" y="83"/>
                    <a:pt x="53" y="81"/>
                  </a:cubicBezTo>
                  <a:cubicBezTo>
                    <a:pt x="50" y="78"/>
                    <a:pt x="46" y="78"/>
                    <a:pt x="43" y="80"/>
                  </a:cubicBezTo>
                  <a:cubicBezTo>
                    <a:pt x="46" y="78"/>
                    <a:pt x="46" y="73"/>
                    <a:pt x="43" y="71"/>
                  </a:cubicBezTo>
                  <a:cubicBezTo>
                    <a:pt x="40" y="68"/>
                    <a:pt x="36" y="68"/>
                    <a:pt x="33" y="70"/>
                  </a:cubicBezTo>
                  <a:cubicBezTo>
                    <a:pt x="36" y="68"/>
                    <a:pt x="36" y="64"/>
                    <a:pt x="33" y="61"/>
                  </a:cubicBezTo>
                  <a:cubicBezTo>
                    <a:pt x="30" y="58"/>
                    <a:pt x="27" y="58"/>
                    <a:pt x="24" y="60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4" y="40"/>
                    <a:pt x="2" y="40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14" y="70"/>
                    <a:pt x="14" y="70"/>
                    <a:pt x="14" y="70"/>
                  </a:cubicBezTo>
                  <a:cubicBezTo>
                    <a:pt x="12" y="72"/>
                    <a:pt x="12" y="76"/>
                    <a:pt x="15" y="79"/>
                  </a:cubicBezTo>
                  <a:cubicBezTo>
                    <a:pt x="17" y="82"/>
                    <a:pt x="22" y="82"/>
                    <a:pt x="24" y="80"/>
                  </a:cubicBezTo>
                  <a:cubicBezTo>
                    <a:pt x="22" y="82"/>
                    <a:pt x="22" y="86"/>
                    <a:pt x="25" y="89"/>
                  </a:cubicBezTo>
                  <a:cubicBezTo>
                    <a:pt x="27" y="92"/>
                    <a:pt x="31" y="92"/>
                    <a:pt x="34" y="90"/>
                  </a:cubicBezTo>
                  <a:cubicBezTo>
                    <a:pt x="31" y="92"/>
                    <a:pt x="32" y="96"/>
                    <a:pt x="34" y="99"/>
                  </a:cubicBezTo>
                  <a:cubicBezTo>
                    <a:pt x="37" y="102"/>
                    <a:pt x="41" y="102"/>
                    <a:pt x="44" y="100"/>
                  </a:cubicBezTo>
                  <a:cubicBezTo>
                    <a:pt x="41" y="102"/>
                    <a:pt x="42" y="106"/>
                    <a:pt x="44" y="109"/>
                  </a:cubicBezTo>
                  <a:cubicBezTo>
                    <a:pt x="47" y="112"/>
                    <a:pt x="51" y="112"/>
                    <a:pt x="54" y="109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71" y="115"/>
                    <a:pt x="71" y="115"/>
                    <a:pt x="71" y="115"/>
                  </a:cubicBezTo>
                  <a:cubicBezTo>
                    <a:pt x="75" y="119"/>
                    <a:pt x="81" y="119"/>
                    <a:pt x="85" y="115"/>
                  </a:cubicBezTo>
                  <a:cubicBezTo>
                    <a:pt x="87" y="113"/>
                    <a:pt x="88" y="110"/>
                    <a:pt x="88" y="108"/>
                  </a:cubicBezTo>
                  <a:cubicBezTo>
                    <a:pt x="90" y="108"/>
                    <a:pt x="93" y="107"/>
                    <a:pt x="95" y="105"/>
                  </a:cubicBezTo>
                  <a:cubicBezTo>
                    <a:pt x="97" y="103"/>
                    <a:pt x="98" y="100"/>
                    <a:pt x="98" y="98"/>
                  </a:cubicBezTo>
                  <a:cubicBezTo>
                    <a:pt x="100" y="98"/>
                    <a:pt x="103" y="97"/>
                    <a:pt x="105" y="95"/>
                  </a:cubicBezTo>
                  <a:cubicBezTo>
                    <a:pt x="107" y="93"/>
                    <a:pt x="108" y="90"/>
                    <a:pt x="108" y="88"/>
                  </a:cubicBezTo>
                  <a:cubicBezTo>
                    <a:pt x="110" y="88"/>
                    <a:pt x="113" y="87"/>
                    <a:pt x="115" y="85"/>
                  </a:cubicBezTo>
                  <a:cubicBezTo>
                    <a:pt x="119" y="81"/>
                    <a:pt x="119" y="75"/>
                    <a:pt x="115" y="71"/>
                  </a:cubicBezTo>
                  <a:cubicBezTo>
                    <a:pt x="110" y="66"/>
                    <a:pt x="110" y="66"/>
                    <a:pt x="110" y="66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31" y="45"/>
                    <a:pt x="131" y="43"/>
                    <a:pt x="130" y="42"/>
                  </a:cubicBezTo>
                  <a:lnTo>
                    <a:pt x="102" y="13"/>
                  </a:lnTo>
                  <a:close/>
                  <a:moveTo>
                    <a:pt x="102" y="13"/>
                  </a:moveTo>
                  <a:cubicBezTo>
                    <a:pt x="102" y="13"/>
                    <a:pt x="102" y="13"/>
                    <a:pt x="102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40" name="Freeform 38"/>
            <p:cNvSpPr>
              <a:spLocks noEditPoints="1"/>
            </p:cNvSpPr>
            <p:nvPr/>
          </p:nvSpPr>
          <p:spPr bwMode="auto">
            <a:xfrm>
              <a:off x="11014075" y="708025"/>
              <a:ext cx="320675" cy="325438"/>
            </a:xfrm>
            <a:custGeom>
              <a:avLst/>
              <a:gdLst>
                <a:gd name="T0" fmla="*/ 46 w 48"/>
                <a:gd name="T1" fmla="*/ 28 h 48"/>
                <a:gd name="T2" fmla="*/ 20 w 48"/>
                <a:gd name="T3" fmla="*/ 3 h 48"/>
                <a:gd name="T4" fmla="*/ 11 w 48"/>
                <a:gd name="T5" fmla="*/ 3 h 48"/>
                <a:gd name="T6" fmla="*/ 3 w 48"/>
                <a:gd name="T7" fmla="*/ 12 h 48"/>
                <a:gd name="T8" fmla="*/ 3 w 48"/>
                <a:gd name="T9" fmla="*/ 20 h 48"/>
                <a:gd name="T10" fmla="*/ 28 w 48"/>
                <a:gd name="T11" fmla="*/ 46 h 48"/>
                <a:gd name="T12" fmla="*/ 37 w 48"/>
                <a:gd name="T13" fmla="*/ 46 h 48"/>
                <a:gd name="T14" fmla="*/ 46 w 48"/>
                <a:gd name="T15" fmla="*/ 37 h 48"/>
                <a:gd name="T16" fmla="*/ 46 w 48"/>
                <a:gd name="T17" fmla="*/ 28 h 48"/>
                <a:gd name="T18" fmla="*/ 32 w 48"/>
                <a:gd name="T19" fmla="*/ 41 h 48"/>
                <a:gd name="T20" fmla="*/ 27 w 48"/>
                <a:gd name="T21" fmla="*/ 36 h 48"/>
                <a:gd name="T22" fmla="*/ 32 w 48"/>
                <a:gd name="T23" fmla="*/ 31 h 48"/>
                <a:gd name="T24" fmla="*/ 37 w 48"/>
                <a:gd name="T25" fmla="*/ 36 h 48"/>
                <a:gd name="T26" fmla="*/ 32 w 48"/>
                <a:gd name="T27" fmla="*/ 41 h 48"/>
                <a:gd name="T28" fmla="*/ 32 w 48"/>
                <a:gd name="T29" fmla="*/ 41 h 48"/>
                <a:gd name="T30" fmla="*/ 32 w 48"/>
                <a:gd name="T31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" h="48">
                  <a:moveTo>
                    <a:pt x="46" y="28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8" y="0"/>
                    <a:pt x="14" y="0"/>
                    <a:pt x="11" y="3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4"/>
                    <a:pt x="0" y="18"/>
                    <a:pt x="3" y="20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30" y="48"/>
                    <a:pt x="34" y="48"/>
                    <a:pt x="37" y="4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8" y="35"/>
                    <a:pt x="48" y="31"/>
                    <a:pt x="46" y="28"/>
                  </a:cubicBezTo>
                  <a:close/>
                  <a:moveTo>
                    <a:pt x="32" y="41"/>
                  </a:moveTo>
                  <a:cubicBezTo>
                    <a:pt x="29" y="41"/>
                    <a:pt x="27" y="39"/>
                    <a:pt x="27" y="36"/>
                  </a:cubicBezTo>
                  <a:cubicBezTo>
                    <a:pt x="27" y="33"/>
                    <a:pt x="29" y="31"/>
                    <a:pt x="32" y="31"/>
                  </a:cubicBezTo>
                  <a:cubicBezTo>
                    <a:pt x="35" y="31"/>
                    <a:pt x="37" y="33"/>
                    <a:pt x="37" y="36"/>
                  </a:cubicBezTo>
                  <a:cubicBezTo>
                    <a:pt x="37" y="39"/>
                    <a:pt x="35" y="41"/>
                    <a:pt x="32" y="41"/>
                  </a:cubicBezTo>
                  <a:close/>
                  <a:moveTo>
                    <a:pt x="32" y="41"/>
                  </a:moveTo>
                  <a:cubicBezTo>
                    <a:pt x="32" y="41"/>
                    <a:pt x="32" y="41"/>
                    <a:pt x="32" y="4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8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447586" y="2694537"/>
            <a:ext cx="470710" cy="476729"/>
            <a:chOff x="4073525" y="2566988"/>
            <a:chExt cx="620713" cy="628650"/>
          </a:xfrm>
          <a:solidFill>
            <a:schemeClr val="accent2"/>
          </a:solidFill>
        </p:grpSpPr>
        <p:sp>
          <p:nvSpPr>
            <p:cNvPr id="42" name="Freeform 5"/>
            <p:cNvSpPr>
              <a:spLocks noEditPoints="1"/>
            </p:cNvSpPr>
            <p:nvPr/>
          </p:nvSpPr>
          <p:spPr bwMode="auto">
            <a:xfrm>
              <a:off x="4073525" y="2566988"/>
              <a:ext cx="620713" cy="514350"/>
            </a:xfrm>
            <a:custGeom>
              <a:avLst/>
              <a:gdLst>
                <a:gd name="T0" fmla="*/ 192 w 192"/>
                <a:gd name="T1" fmla="*/ 118 h 157"/>
                <a:gd name="T2" fmla="*/ 192 w 192"/>
                <a:gd name="T3" fmla="*/ 3 h 157"/>
                <a:gd name="T4" fmla="*/ 189 w 192"/>
                <a:gd name="T5" fmla="*/ 0 h 157"/>
                <a:gd name="T6" fmla="*/ 3 w 192"/>
                <a:gd name="T7" fmla="*/ 0 h 157"/>
                <a:gd name="T8" fmla="*/ 0 w 192"/>
                <a:gd name="T9" fmla="*/ 3 h 157"/>
                <a:gd name="T10" fmla="*/ 0 w 192"/>
                <a:gd name="T11" fmla="*/ 154 h 157"/>
                <a:gd name="T12" fmla="*/ 3 w 192"/>
                <a:gd name="T13" fmla="*/ 157 h 157"/>
                <a:gd name="T14" fmla="*/ 35 w 192"/>
                <a:gd name="T15" fmla="*/ 157 h 157"/>
                <a:gd name="T16" fmla="*/ 35 w 192"/>
                <a:gd name="T17" fmla="*/ 150 h 157"/>
                <a:gd name="T18" fmla="*/ 6 w 192"/>
                <a:gd name="T19" fmla="*/ 150 h 157"/>
                <a:gd name="T20" fmla="*/ 6 w 192"/>
                <a:gd name="T21" fmla="*/ 6 h 157"/>
                <a:gd name="T22" fmla="*/ 186 w 192"/>
                <a:gd name="T23" fmla="*/ 6 h 157"/>
                <a:gd name="T24" fmla="*/ 186 w 192"/>
                <a:gd name="T25" fmla="*/ 115 h 157"/>
                <a:gd name="T26" fmla="*/ 154 w 192"/>
                <a:gd name="T27" fmla="*/ 115 h 157"/>
                <a:gd name="T28" fmla="*/ 150 w 192"/>
                <a:gd name="T29" fmla="*/ 118 h 157"/>
                <a:gd name="T30" fmla="*/ 150 w 192"/>
                <a:gd name="T31" fmla="*/ 150 h 157"/>
                <a:gd name="T32" fmla="*/ 80 w 192"/>
                <a:gd name="T33" fmla="*/ 150 h 157"/>
                <a:gd name="T34" fmla="*/ 80 w 192"/>
                <a:gd name="T35" fmla="*/ 157 h 157"/>
                <a:gd name="T36" fmla="*/ 154 w 192"/>
                <a:gd name="T37" fmla="*/ 157 h 157"/>
                <a:gd name="T38" fmla="*/ 156 w 192"/>
                <a:gd name="T39" fmla="*/ 156 h 157"/>
                <a:gd name="T40" fmla="*/ 191 w 192"/>
                <a:gd name="T41" fmla="*/ 121 h 157"/>
                <a:gd name="T42" fmla="*/ 192 w 192"/>
                <a:gd name="T43" fmla="*/ 120 h 157"/>
                <a:gd name="T44" fmla="*/ 192 w 192"/>
                <a:gd name="T45" fmla="*/ 119 h 157"/>
                <a:gd name="T46" fmla="*/ 192 w 192"/>
                <a:gd name="T47" fmla="*/ 118 h 157"/>
                <a:gd name="T48" fmla="*/ 157 w 192"/>
                <a:gd name="T49" fmla="*/ 122 h 157"/>
                <a:gd name="T50" fmla="*/ 181 w 192"/>
                <a:gd name="T51" fmla="*/ 122 h 157"/>
                <a:gd name="T52" fmla="*/ 157 w 192"/>
                <a:gd name="T53" fmla="*/ 146 h 157"/>
                <a:gd name="T54" fmla="*/ 157 w 192"/>
                <a:gd name="T55" fmla="*/ 122 h 157"/>
                <a:gd name="T56" fmla="*/ 157 w 192"/>
                <a:gd name="T57" fmla="*/ 122 h 157"/>
                <a:gd name="T58" fmla="*/ 157 w 192"/>
                <a:gd name="T59" fmla="*/ 12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157">
                  <a:moveTo>
                    <a:pt x="192" y="118"/>
                  </a:moveTo>
                  <a:cubicBezTo>
                    <a:pt x="192" y="3"/>
                    <a:pt x="192" y="3"/>
                    <a:pt x="192" y="3"/>
                  </a:cubicBezTo>
                  <a:cubicBezTo>
                    <a:pt x="192" y="1"/>
                    <a:pt x="191" y="0"/>
                    <a:pt x="18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50"/>
                    <a:pt x="35" y="150"/>
                    <a:pt x="35" y="150"/>
                  </a:cubicBezTo>
                  <a:cubicBezTo>
                    <a:pt x="6" y="150"/>
                    <a:pt x="6" y="150"/>
                    <a:pt x="6" y="15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86" y="6"/>
                    <a:pt x="186" y="6"/>
                    <a:pt x="186" y="6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54" y="115"/>
                    <a:pt x="154" y="115"/>
                    <a:pt x="154" y="115"/>
                  </a:cubicBezTo>
                  <a:cubicBezTo>
                    <a:pt x="152" y="115"/>
                    <a:pt x="150" y="116"/>
                    <a:pt x="150" y="118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55" y="157"/>
                    <a:pt x="155" y="156"/>
                    <a:pt x="156" y="156"/>
                  </a:cubicBezTo>
                  <a:cubicBezTo>
                    <a:pt x="191" y="121"/>
                    <a:pt x="191" y="121"/>
                    <a:pt x="191" y="121"/>
                  </a:cubicBezTo>
                  <a:cubicBezTo>
                    <a:pt x="191" y="120"/>
                    <a:pt x="191" y="120"/>
                    <a:pt x="192" y="120"/>
                  </a:cubicBezTo>
                  <a:cubicBezTo>
                    <a:pt x="192" y="119"/>
                    <a:pt x="192" y="119"/>
                    <a:pt x="192" y="119"/>
                  </a:cubicBezTo>
                  <a:cubicBezTo>
                    <a:pt x="192" y="119"/>
                    <a:pt x="192" y="119"/>
                    <a:pt x="192" y="118"/>
                  </a:cubicBezTo>
                  <a:close/>
                  <a:moveTo>
                    <a:pt x="157" y="122"/>
                  </a:moveTo>
                  <a:cubicBezTo>
                    <a:pt x="181" y="122"/>
                    <a:pt x="181" y="122"/>
                    <a:pt x="181" y="122"/>
                  </a:cubicBezTo>
                  <a:cubicBezTo>
                    <a:pt x="157" y="146"/>
                    <a:pt x="157" y="146"/>
                    <a:pt x="157" y="146"/>
                  </a:cubicBezTo>
                  <a:lnTo>
                    <a:pt x="157" y="122"/>
                  </a:lnTo>
                  <a:close/>
                  <a:moveTo>
                    <a:pt x="157" y="122"/>
                  </a:moveTo>
                  <a:cubicBezTo>
                    <a:pt x="157" y="122"/>
                    <a:pt x="157" y="122"/>
                    <a:pt x="157" y="122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43" name="Freeform 6"/>
            <p:cNvSpPr>
              <a:spLocks noEditPoints="1"/>
            </p:cNvSpPr>
            <p:nvPr/>
          </p:nvSpPr>
          <p:spPr bwMode="auto">
            <a:xfrm>
              <a:off x="4219575" y="2662238"/>
              <a:ext cx="80963" cy="533400"/>
            </a:xfrm>
            <a:custGeom>
              <a:avLst/>
              <a:gdLst>
                <a:gd name="T0" fmla="*/ 15 w 25"/>
                <a:gd name="T1" fmla="*/ 2 h 163"/>
                <a:gd name="T2" fmla="*/ 13 w 25"/>
                <a:gd name="T3" fmla="*/ 0 h 163"/>
                <a:gd name="T4" fmla="*/ 10 w 25"/>
                <a:gd name="T5" fmla="*/ 2 h 163"/>
                <a:gd name="T6" fmla="*/ 0 w 25"/>
                <a:gd name="T7" fmla="*/ 30 h 163"/>
                <a:gd name="T8" fmla="*/ 0 w 25"/>
                <a:gd name="T9" fmla="*/ 32 h 163"/>
                <a:gd name="T10" fmla="*/ 0 w 25"/>
                <a:gd name="T11" fmla="*/ 160 h 163"/>
                <a:gd name="T12" fmla="*/ 3 w 25"/>
                <a:gd name="T13" fmla="*/ 163 h 163"/>
                <a:gd name="T14" fmla="*/ 22 w 25"/>
                <a:gd name="T15" fmla="*/ 163 h 163"/>
                <a:gd name="T16" fmla="*/ 25 w 25"/>
                <a:gd name="T17" fmla="*/ 160 h 163"/>
                <a:gd name="T18" fmla="*/ 25 w 25"/>
                <a:gd name="T19" fmla="*/ 32 h 163"/>
                <a:gd name="T20" fmla="*/ 25 w 25"/>
                <a:gd name="T21" fmla="*/ 30 h 163"/>
                <a:gd name="T22" fmla="*/ 15 w 25"/>
                <a:gd name="T23" fmla="*/ 2 h 163"/>
                <a:gd name="T24" fmla="*/ 6 w 25"/>
                <a:gd name="T25" fmla="*/ 35 h 163"/>
                <a:gd name="T26" fmla="*/ 9 w 25"/>
                <a:gd name="T27" fmla="*/ 35 h 163"/>
                <a:gd name="T28" fmla="*/ 9 w 25"/>
                <a:gd name="T29" fmla="*/ 134 h 163"/>
                <a:gd name="T30" fmla="*/ 6 w 25"/>
                <a:gd name="T31" fmla="*/ 134 h 163"/>
                <a:gd name="T32" fmla="*/ 6 w 25"/>
                <a:gd name="T33" fmla="*/ 35 h 163"/>
                <a:gd name="T34" fmla="*/ 16 w 25"/>
                <a:gd name="T35" fmla="*/ 35 h 163"/>
                <a:gd name="T36" fmla="*/ 19 w 25"/>
                <a:gd name="T37" fmla="*/ 35 h 163"/>
                <a:gd name="T38" fmla="*/ 19 w 25"/>
                <a:gd name="T39" fmla="*/ 134 h 163"/>
                <a:gd name="T40" fmla="*/ 16 w 25"/>
                <a:gd name="T41" fmla="*/ 134 h 163"/>
                <a:gd name="T42" fmla="*/ 16 w 25"/>
                <a:gd name="T43" fmla="*/ 35 h 163"/>
                <a:gd name="T44" fmla="*/ 13 w 25"/>
                <a:gd name="T45" fmla="*/ 13 h 163"/>
                <a:gd name="T46" fmla="*/ 18 w 25"/>
                <a:gd name="T47" fmla="*/ 29 h 163"/>
                <a:gd name="T48" fmla="*/ 7 w 25"/>
                <a:gd name="T49" fmla="*/ 29 h 163"/>
                <a:gd name="T50" fmla="*/ 13 w 25"/>
                <a:gd name="T51" fmla="*/ 13 h 163"/>
                <a:gd name="T52" fmla="*/ 19 w 25"/>
                <a:gd name="T53" fmla="*/ 157 h 163"/>
                <a:gd name="T54" fmla="*/ 6 w 25"/>
                <a:gd name="T55" fmla="*/ 157 h 163"/>
                <a:gd name="T56" fmla="*/ 6 w 25"/>
                <a:gd name="T57" fmla="*/ 141 h 163"/>
                <a:gd name="T58" fmla="*/ 19 w 25"/>
                <a:gd name="T59" fmla="*/ 141 h 163"/>
                <a:gd name="T60" fmla="*/ 19 w 25"/>
                <a:gd name="T61" fmla="*/ 157 h 163"/>
                <a:gd name="T62" fmla="*/ 19 w 25"/>
                <a:gd name="T63" fmla="*/ 157 h 163"/>
                <a:gd name="T64" fmla="*/ 19 w 25"/>
                <a:gd name="T65" fmla="*/ 15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" h="163">
                  <a:moveTo>
                    <a:pt x="15" y="2"/>
                  </a:move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2"/>
                    <a:pt x="1" y="163"/>
                    <a:pt x="3" y="163"/>
                  </a:cubicBezTo>
                  <a:cubicBezTo>
                    <a:pt x="22" y="163"/>
                    <a:pt x="22" y="163"/>
                    <a:pt x="22" y="163"/>
                  </a:cubicBezTo>
                  <a:cubicBezTo>
                    <a:pt x="24" y="163"/>
                    <a:pt x="25" y="162"/>
                    <a:pt x="25" y="160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1"/>
                    <a:pt x="25" y="30"/>
                    <a:pt x="25" y="30"/>
                  </a:cubicBezTo>
                  <a:lnTo>
                    <a:pt x="15" y="2"/>
                  </a:lnTo>
                  <a:close/>
                  <a:moveTo>
                    <a:pt x="6" y="35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6" y="134"/>
                    <a:pt x="6" y="134"/>
                    <a:pt x="6" y="134"/>
                  </a:cubicBezTo>
                  <a:lnTo>
                    <a:pt x="6" y="35"/>
                  </a:lnTo>
                  <a:close/>
                  <a:moveTo>
                    <a:pt x="16" y="35"/>
                  </a:moveTo>
                  <a:cubicBezTo>
                    <a:pt x="19" y="35"/>
                    <a:pt x="19" y="35"/>
                    <a:pt x="19" y="35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6" y="134"/>
                    <a:pt x="16" y="134"/>
                    <a:pt x="16" y="134"/>
                  </a:cubicBezTo>
                  <a:lnTo>
                    <a:pt x="16" y="35"/>
                  </a:lnTo>
                  <a:close/>
                  <a:moveTo>
                    <a:pt x="13" y="13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13" y="13"/>
                  </a:lnTo>
                  <a:close/>
                  <a:moveTo>
                    <a:pt x="19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19" y="141"/>
                    <a:pt x="19" y="141"/>
                    <a:pt x="19" y="141"/>
                  </a:cubicBezTo>
                  <a:lnTo>
                    <a:pt x="19" y="157"/>
                  </a:lnTo>
                  <a:close/>
                  <a:moveTo>
                    <a:pt x="19" y="157"/>
                  </a:moveTo>
                  <a:cubicBezTo>
                    <a:pt x="19" y="157"/>
                    <a:pt x="19" y="157"/>
                    <a:pt x="19" y="157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44" name="Freeform 7"/>
            <p:cNvSpPr>
              <a:spLocks noEditPoints="1"/>
            </p:cNvSpPr>
            <p:nvPr/>
          </p:nvSpPr>
          <p:spPr bwMode="auto">
            <a:xfrm>
              <a:off x="4341813" y="2628901"/>
              <a:ext cx="187325" cy="114300"/>
            </a:xfrm>
            <a:custGeom>
              <a:avLst/>
              <a:gdLst>
                <a:gd name="T0" fmla="*/ 29 w 58"/>
                <a:gd name="T1" fmla="*/ 0 h 35"/>
                <a:gd name="T2" fmla="*/ 0 w 58"/>
                <a:gd name="T3" fmla="*/ 29 h 35"/>
                <a:gd name="T4" fmla="*/ 0 w 58"/>
                <a:gd name="T5" fmla="*/ 35 h 35"/>
                <a:gd name="T6" fmla="*/ 7 w 58"/>
                <a:gd name="T7" fmla="*/ 35 h 35"/>
                <a:gd name="T8" fmla="*/ 7 w 58"/>
                <a:gd name="T9" fmla="*/ 29 h 35"/>
                <a:gd name="T10" fmla="*/ 29 w 58"/>
                <a:gd name="T11" fmla="*/ 7 h 35"/>
                <a:gd name="T12" fmla="*/ 51 w 58"/>
                <a:gd name="T13" fmla="*/ 29 h 35"/>
                <a:gd name="T14" fmla="*/ 51 w 58"/>
                <a:gd name="T15" fmla="*/ 35 h 35"/>
                <a:gd name="T16" fmla="*/ 58 w 58"/>
                <a:gd name="T17" fmla="*/ 35 h 35"/>
                <a:gd name="T18" fmla="*/ 58 w 58"/>
                <a:gd name="T19" fmla="*/ 29 h 35"/>
                <a:gd name="T20" fmla="*/ 29 w 58"/>
                <a:gd name="T21" fmla="*/ 0 h 35"/>
                <a:gd name="T22" fmla="*/ 29 w 58"/>
                <a:gd name="T23" fmla="*/ 0 h 35"/>
                <a:gd name="T24" fmla="*/ 29 w 58"/>
                <a:gd name="T2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17"/>
                    <a:pt x="17" y="7"/>
                    <a:pt x="29" y="7"/>
                  </a:cubicBezTo>
                  <a:cubicBezTo>
                    <a:pt x="41" y="7"/>
                    <a:pt x="51" y="17"/>
                    <a:pt x="51" y="29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45" name="Freeform 8"/>
            <p:cNvSpPr>
              <a:spLocks noEditPoints="1"/>
            </p:cNvSpPr>
            <p:nvPr/>
          </p:nvSpPr>
          <p:spPr bwMode="auto">
            <a:xfrm>
              <a:off x="4445000" y="2714626"/>
              <a:ext cx="187325" cy="114300"/>
            </a:xfrm>
            <a:custGeom>
              <a:avLst/>
              <a:gdLst>
                <a:gd name="T0" fmla="*/ 58 w 58"/>
                <a:gd name="T1" fmla="*/ 6 h 35"/>
                <a:gd name="T2" fmla="*/ 58 w 58"/>
                <a:gd name="T3" fmla="*/ 0 h 35"/>
                <a:gd name="T4" fmla="*/ 51 w 58"/>
                <a:gd name="T5" fmla="*/ 0 h 35"/>
                <a:gd name="T6" fmla="*/ 51 w 58"/>
                <a:gd name="T7" fmla="*/ 6 h 35"/>
                <a:gd name="T8" fmla="*/ 29 w 58"/>
                <a:gd name="T9" fmla="*/ 29 h 35"/>
                <a:gd name="T10" fmla="*/ 7 w 58"/>
                <a:gd name="T11" fmla="*/ 6 h 35"/>
                <a:gd name="T12" fmla="*/ 7 w 58"/>
                <a:gd name="T13" fmla="*/ 0 h 35"/>
                <a:gd name="T14" fmla="*/ 0 w 58"/>
                <a:gd name="T15" fmla="*/ 0 h 35"/>
                <a:gd name="T16" fmla="*/ 0 w 58"/>
                <a:gd name="T17" fmla="*/ 6 h 35"/>
                <a:gd name="T18" fmla="*/ 29 w 58"/>
                <a:gd name="T19" fmla="*/ 35 h 35"/>
                <a:gd name="T20" fmla="*/ 58 w 58"/>
                <a:gd name="T21" fmla="*/ 6 h 35"/>
                <a:gd name="T22" fmla="*/ 58 w 58"/>
                <a:gd name="T23" fmla="*/ 6 h 35"/>
                <a:gd name="T24" fmla="*/ 58 w 58"/>
                <a:gd name="T2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58" y="6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19"/>
                    <a:pt x="41" y="29"/>
                    <a:pt x="29" y="29"/>
                  </a:cubicBezTo>
                  <a:cubicBezTo>
                    <a:pt x="17" y="29"/>
                    <a:pt x="7" y="19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2"/>
                    <a:pt x="13" y="35"/>
                    <a:pt x="29" y="35"/>
                  </a:cubicBezTo>
                  <a:cubicBezTo>
                    <a:pt x="45" y="35"/>
                    <a:pt x="58" y="22"/>
                    <a:pt x="58" y="6"/>
                  </a:cubicBezTo>
                  <a:close/>
                  <a:moveTo>
                    <a:pt x="58" y="6"/>
                  </a:moveTo>
                  <a:cubicBezTo>
                    <a:pt x="58" y="6"/>
                    <a:pt x="58" y="6"/>
                    <a:pt x="58" y="6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46" name="Freeform 9"/>
            <p:cNvSpPr>
              <a:spLocks noEditPoints="1"/>
            </p:cNvSpPr>
            <p:nvPr/>
          </p:nvSpPr>
          <p:spPr bwMode="auto">
            <a:xfrm>
              <a:off x="4332288" y="2900363"/>
              <a:ext cx="122238" cy="128588"/>
            </a:xfrm>
            <a:custGeom>
              <a:avLst/>
              <a:gdLst>
                <a:gd name="T0" fmla="*/ 0 w 38"/>
                <a:gd name="T1" fmla="*/ 4 h 39"/>
                <a:gd name="T2" fmla="*/ 0 w 38"/>
                <a:gd name="T3" fmla="*/ 36 h 39"/>
                <a:gd name="T4" fmla="*/ 3 w 38"/>
                <a:gd name="T5" fmla="*/ 39 h 39"/>
                <a:gd name="T6" fmla="*/ 35 w 38"/>
                <a:gd name="T7" fmla="*/ 39 h 39"/>
                <a:gd name="T8" fmla="*/ 38 w 38"/>
                <a:gd name="T9" fmla="*/ 36 h 39"/>
                <a:gd name="T10" fmla="*/ 38 w 38"/>
                <a:gd name="T11" fmla="*/ 4 h 39"/>
                <a:gd name="T12" fmla="*/ 35 w 38"/>
                <a:gd name="T13" fmla="*/ 0 h 39"/>
                <a:gd name="T14" fmla="*/ 3 w 38"/>
                <a:gd name="T15" fmla="*/ 0 h 39"/>
                <a:gd name="T16" fmla="*/ 0 w 38"/>
                <a:gd name="T17" fmla="*/ 4 h 39"/>
                <a:gd name="T18" fmla="*/ 6 w 38"/>
                <a:gd name="T19" fmla="*/ 7 h 39"/>
                <a:gd name="T20" fmla="*/ 32 w 38"/>
                <a:gd name="T21" fmla="*/ 7 h 39"/>
                <a:gd name="T22" fmla="*/ 32 w 38"/>
                <a:gd name="T23" fmla="*/ 32 h 39"/>
                <a:gd name="T24" fmla="*/ 6 w 38"/>
                <a:gd name="T25" fmla="*/ 32 h 39"/>
                <a:gd name="T26" fmla="*/ 6 w 38"/>
                <a:gd name="T27" fmla="*/ 7 h 39"/>
                <a:gd name="T28" fmla="*/ 6 w 38"/>
                <a:gd name="T29" fmla="*/ 7 h 39"/>
                <a:gd name="T30" fmla="*/ 6 w 38"/>
                <a:gd name="T31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39">
                  <a:moveTo>
                    <a:pt x="0" y="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1" y="39"/>
                    <a:pt x="3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7" y="39"/>
                    <a:pt x="38" y="38"/>
                    <a:pt x="38" y="36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7" y="0"/>
                    <a:pt x="3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lose/>
                  <a:moveTo>
                    <a:pt x="6" y="7"/>
                  </a:moveTo>
                  <a:cubicBezTo>
                    <a:pt x="32" y="7"/>
                    <a:pt x="32" y="7"/>
                    <a:pt x="32" y="7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6" y="32"/>
                    <a:pt x="6" y="32"/>
                    <a:pt x="6" y="32"/>
                  </a:cubicBezTo>
                  <a:lnTo>
                    <a:pt x="6" y="7"/>
                  </a:ln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47" name="Freeform 10"/>
            <p:cNvSpPr>
              <a:spLocks noEditPoints="1"/>
            </p:cNvSpPr>
            <p:nvPr/>
          </p:nvSpPr>
          <p:spPr bwMode="auto">
            <a:xfrm>
              <a:off x="4403725" y="2847976"/>
              <a:ext cx="103188" cy="104775"/>
            </a:xfrm>
            <a:custGeom>
              <a:avLst/>
              <a:gdLst>
                <a:gd name="T0" fmla="*/ 23 w 32"/>
                <a:gd name="T1" fmla="*/ 26 h 32"/>
                <a:gd name="T2" fmla="*/ 23 w 32"/>
                <a:gd name="T3" fmla="*/ 32 h 32"/>
                <a:gd name="T4" fmla="*/ 29 w 32"/>
                <a:gd name="T5" fmla="*/ 32 h 32"/>
                <a:gd name="T6" fmla="*/ 32 w 32"/>
                <a:gd name="T7" fmla="*/ 29 h 32"/>
                <a:gd name="T8" fmla="*/ 32 w 32"/>
                <a:gd name="T9" fmla="*/ 4 h 32"/>
                <a:gd name="T10" fmla="*/ 29 w 32"/>
                <a:gd name="T11" fmla="*/ 0 h 32"/>
                <a:gd name="T12" fmla="*/ 4 w 32"/>
                <a:gd name="T13" fmla="*/ 0 h 32"/>
                <a:gd name="T14" fmla="*/ 0 w 32"/>
                <a:gd name="T15" fmla="*/ 4 h 32"/>
                <a:gd name="T16" fmla="*/ 0 w 32"/>
                <a:gd name="T17" fmla="*/ 10 h 32"/>
                <a:gd name="T18" fmla="*/ 7 w 32"/>
                <a:gd name="T19" fmla="*/ 10 h 32"/>
                <a:gd name="T20" fmla="*/ 7 w 32"/>
                <a:gd name="T21" fmla="*/ 7 h 32"/>
                <a:gd name="T22" fmla="*/ 26 w 32"/>
                <a:gd name="T23" fmla="*/ 7 h 32"/>
                <a:gd name="T24" fmla="*/ 26 w 32"/>
                <a:gd name="T25" fmla="*/ 26 h 32"/>
                <a:gd name="T26" fmla="*/ 23 w 32"/>
                <a:gd name="T27" fmla="*/ 26 h 32"/>
                <a:gd name="T28" fmla="*/ 23 w 32"/>
                <a:gd name="T29" fmla="*/ 26 h 32"/>
                <a:gd name="T30" fmla="*/ 23 w 32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32">
                  <a:moveTo>
                    <a:pt x="23" y="26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31" y="32"/>
                    <a:pt x="32" y="31"/>
                    <a:pt x="32" y="29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26"/>
                    <a:pt x="26" y="26"/>
                    <a:pt x="26" y="26"/>
                  </a:cubicBezTo>
                  <a:lnTo>
                    <a:pt x="23" y="26"/>
                  </a:lnTo>
                  <a:close/>
                  <a:moveTo>
                    <a:pt x="23" y="26"/>
                  </a:moveTo>
                  <a:cubicBezTo>
                    <a:pt x="23" y="26"/>
                    <a:pt x="23" y="26"/>
                    <a:pt x="23" y="26"/>
                  </a:cubicBezTo>
                </a:path>
              </a:pathLst>
            </a:custGeom>
            <a:grpFill/>
            <a:ln w="317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49" name="Rectangle 11"/>
            <p:cNvSpPr>
              <a:spLocks noChangeArrowheads="1"/>
            </p:cNvSpPr>
            <p:nvPr/>
          </p:nvSpPr>
          <p:spPr bwMode="auto">
            <a:xfrm>
              <a:off x="4135438" y="2619376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0" name="Rectangle 12"/>
            <p:cNvSpPr>
              <a:spLocks noChangeArrowheads="1"/>
            </p:cNvSpPr>
            <p:nvPr/>
          </p:nvSpPr>
          <p:spPr bwMode="auto">
            <a:xfrm>
              <a:off x="4176713" y="2619376"/>
              <a:ext cx="19050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1" name="Rectangle 13"/>
            <p:cNvSpPr>
              <a:spLocks noChangeArrowheads="1"/>
            </p:cNvSpPr>
            <p:nvPr/>
          </p:nvSpPr>
          <p:spPr bwMode="auto">
            <a:xfrm>
              <a:off x="4219575" y="2619376"/>
              <a:ext cx="19050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2" name="Rectangle 14"/>
            <p:cNvSpPr>
              <a:spLocks noChangeArrowheads="1"/>
            </p:cNvSpPr>
            <p:nvPr/>
          </p:nvSpPr>
          <p:spPr bwMode="auto">
            <a:xfrm>
              <a:off x="4176713" y="2662238"/>
              <a:ext cx="19050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4135438" y="2662238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4135438" y="2705101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4135438" y="2743201"/>
              <a:ext cx="22225" cy="23813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4135438" y="2786063"/>
              <a:ext cx="22225" cy="23813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4135438" y="2828926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4135438" y="2871788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4135438" y="2914651"/>
              <a:ext cx="22225" cy="19050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3" name="Rectangle 22"/>
            <p:cNvSpPr>
              <a:spLocks noChangeArrowheads="1"/>
            </p:cNvSpPr>
            <p:nvPr/>
          </p:nvSpPr>
          <p:spPr bwMode="auto">
            <a:xfrm>
              <a:off x="4135438" y="2952751"/>
              <a:ext cx="22225" cy="23813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4" name="Rectangle 23"/>
            <p:cNvSpPr>
              <a:spLocks noChangeArrowheads="1"/>
            </p:cNvSpPr>
            <p:nvPr/>
          </p:nvSpPr>
          <p:spPr bwMode="auto">
            <a:xfrm>
              <a:off x="4135438" y="2995613"/>
              <a:ext cx="22225" cy="23813"/>
            </a:xfrm>
            <a:prstGeom prst="rect">
              <a:avLst/>
            </a:prstGeom>
            <a:grpFill/>
            <a:ln w="3175">
              <a:solidFill>
                <a:schemeClr val="accent2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956380" y="4953273"/>
            <a:ext cx="452786" cy="542836"/>
            <a:chOff x="5549900" y="5503760"/>
            <a:chExt cx="566738" cy="679450"/>
          </a:xfrm>
          <a:solidFill>
            <a:schemeClr val="accent4"/>
          </a:solidFill>
        </p:grpSpPr>
        <p:sp>
          <p:nvSpPr>
            <p:cNvPr id="66" name="Freeform 31"/>
            <p:cNvSpPr>
              <a:spLocks noEditPoints="1"/>
            </p:cNvSpPr>
            <p:nvPr/>
          </p:nvSpPr>
          <p:spPr bwMode="auto">
            <a:xfrm>
              <a:off x="5792788" y="5772048"/>
              <a:ext cx="233363" cy="15875"/>
            </a:xfrm>
            <a:custGeom>
              <a:avLst/>
              <a:gdLst>
                <a:gd name="T0" fmla="*/ 69 w 72"/>
                <a:gd name="T1" fmla="*/ 5 h 5"/>
                <a:gd name="T2" fmla="*/ 2 w 72"/>
                <a:gd name="T3" fmla="*/ 5 h 5"/>
                <a:gd name="T4" fmla="*/ 0 w 72"/>
                <a:gd name="T5" fmla="*/ 2 h 5"/>
                <a:gd name="T6" fmla="*/ 2 w 72"/>
                <a:gd name="T7" fmla="*/ 0 h 5"/>
                <a:gd name="T8" fmla="*/ 69 w 72"/>
                <a:gd name="T9" fmla="*/ 0 h 5"/>
                <a:gd name="T10" fmla="*/ 72 w 72"/>
                <a:gd name="T11" fmla="*/ 2 h 5"/>
                <a:gd name="T12" fmla="*/ 69 w 72"/>
                <a:gd name="T13" fmla="*/ 5 h 5"/>
                <a:gd name="T14" fmla="*/ 69 w 72"/>
                <a:gd name="T15" fmla="*/ 5 h 5"/>
                <a:gd name="T16" fmla="*/ 69 w 72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5">
                  <a:moveTo>
                    <a:pt x="69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1"/>
                    <a:pt x="72" y="2"/>
                  </a:cubicBezTo>
                  <a:cubicBezTo>
                    <a:pt x="72" y="4"/>
                    <a:pt x="71" y="5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7" name="Freeform 32"/>
            <p:cNvSpPr>
              <a:spLocks noEditPoints="1"/>
            </p:cNvSpPr>
            <p:nvPr/>
          </p:nvSpPr>
          <p:spPr bwMode="auto">
            <a:xfrm>
              <a:off x="5792788" y="5954610"/>
              <a:ext cx="233363" cy="19050"/>
            </a:xfrm>
            <a:custGeom>
              <a:avLst/>
              <a:gdLst>
                <a:gd name="T0" fmla="*/ 69 w 72"/>
                <a:gd name="T1" fmla="*/ 6 h 6"/>
                <a:gd name="T2" fmla="*/ 2 w 72"/>
                <a:gd name="T3" fmla="*/ 6 h 6"/>
                <a:gd name="T4" fmla="*/ 0 w 72"/>
                <a:gd name="T5" fmla="*/ 3 h 6"/>
                <a:gd name="T6" fmla="*/ 2 w 72"/>
                <a:gd name="T7" fmla="*/ 0 h 6"/>
                <a:gd name="T8" fmla="*/ 69 w 72"/>
                <a:gd name="T9" fmla="*/ 0 h 6"/>
                <a:gd name="T10" fmla="*/ 72 w 72"/>
                <a:gd name="T11" fmla="*/ 3 h 6"/>
                <a:gd name="T12" fmla="*/ 69 w 72"/>
                <a:gd name="T13" fmla="*/ 6 h 6"/>
                <a:gd name="T14" fmla="*/ 69 w 72"/>
                <a:gd name="T15" fmla="*/ 6 h 6"/>
                <a:gd name="T16" fmla="*/ 69 w 72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">
                  <a:moveTo>
                    <a:pt x="69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2"/>
                    <a:pt x="72" y="3"/>
                  </a:cubicBezTo>
                  <a:cubicBezTo>
                    <a:pt x="72" y="4"/>
                    <a:pt x="71" y="6"/>
                    <a:pt x="69" y="6"/>
                  </a:cubicBezTo>
                  <a:close/>
                  <a:moveTo>
                    <a:pt x="69" y="6"/>
                  </a:moveTo>
                  <a:cubicBezTo>
                    <a:pt x="69" y="6"/>
                    <a:pt x="69" y="6"/>
                    <a:pt x="69" y="6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68" name="Freeform 33"/>
            <p:cNvSpPr>
              <a:spLocks noEditPoints="1"/>
            </p:cNvSpPr>
            <p:nvPr/>
          </p:nvSpPr>
          <p:spPr bwMode="auto">
            <a:xfrm>
              <a:off x="5549900" y="5503760"/>
              <a:ext cx="566738" cy="679450"/>
            </a:xfrm>
            <a:custGeom>
              <a:avLst/>
              <a:gdLst>
                <a:gd name="T0" fmla="*/ 143 w 175"/>
                <a:gd name="T1" fmla="*/ 15 h 208"/>
                <a:gd name="T2" fmla="*/ 140 w 175"/>
                <a:gd name="T3" fmla="*/ 0 h 208"/>
                <a:gd name="T4" fmla="*/ 137 w 175"/>
                <a:gd name="T5" fmla="*/ 15 h 208"/>
                <a:gd name="T6" fmla="*/ 126 w 175"/>
                <a:gd name="T7" fmla="*/ 4 h 208"/>
                <a:gd name="T8" fmla="*/ 119 w 175"/>
                <a:gd name="T9" fmla="*/ 4 h 208"/>
                <a:gd name="T10" fmla="*/ 108 w 175"/>
                <a:gd name="T11" fmla="*/ 15 h 208"/>
                <a:gd name="T12" fmla="*/ 105 w 175"/>
                <a:gd name="T13" fmla="*/ 0 h 208"/>
                <a:gd name="T14" fmla="*/ 102 w 175"/>
                <a:gd name="T15" fmla="*/ 15 h 208"/>
                <a:gd name="T16" fmla="*/ 91 w 175"/>
                <a:gd name="T17" fmla="*/ 4 h 208"/>
                <a:gd name="T18" fmla="*/ 84 w 175"/>
                <a:gd name="T19" fmla="*/ 4 h 208"/>
                <a:gd name="T20" fmla="*/ 73 w 175"/>
                <a:gd name="T21" fmla="*/ 15 h 208"/>
                <a:gd name="T22" fmla="*/ 70 w 175"/>
                <a:gd name="T23" fmla="*/ 0 h 208"/>
                <a:gd name="T24" fmla="*/ 67 w 175"/>
                <a:gd name="T25" fmla="*/ 15 h 208"/>
                <a:gd name="T26" fmla="*/ 55 w 175"/>
                <a:gd name="T27" fmla="*/ 4 h 208"/>
                <a:gd name="T28" fmla="*/ 49 w 175"/>
                <a:gd name="T29" fmla="*/ 4 h 208"/>
                <a:gd name="T30" fmla="*/ 38 w 175"/>
                <a:gd name="T31" fmla="*/ 15 h 208"/>
                <a:gd name="T32" fmla="*/ 35 w 175"/>
                <a:gd name="T33" fmla="*/ 0 h 208"/>
                <a:gd name="T34" fmla="*/ 31 w 175"/>
                <a:gd name="T35" fmla="*/ 15 h 208"/>
                <a:gd name="T36" fmla="*/ 0 w 175"/>
                <a:gd name="T37" fmla="*/ 44 h 208"/>
                <a:gd name="T38" fmla="*/ 29 w 175"/>
                <a:gd name="T39" fmla="*/ 208 h 208"/>
                <a:gd name="T40" fmla="*/ 175 w 175"/>
                <a:gd name="T41" fmla="*/ 180 h 208"/>
                <a:gd name="T42" fmla="*/ 146 w 175"/>
                <a:gd name="T43" fmla="*/ 15 h 208"/>
                <a:gd name="T44" fmla="*/ 146 w 175"/>
                <a:gd name="T45" fmla="*/ 202 h 208"/>
                <a:gd name="T46" fmla="*/ 6 w 175"/>
                <a:gd name="T47" fmla="*/ 180 h 208"/>
                <a:gd name="T48" fmla="*/ 29 w 175"/>
                <a:gd name="T49" fmla="*/ 22 h 208"/>
                <a:gd name="T50" fmla="*/ 31 w 175"/>
                <a:gd name="T51" fmla="*/ 31 h 208"/>
                <a:gd name="T52" fmla="*/ 38 w 175"/>
                <a:gd name="T53" fmla="*/ 31 h 208"/>
                <a:gd name="T54" fmla="*/ 49 w 175"/>
                <a:gd name="T55" fmla="*/ 22 h 208"/>
                <a:gd name="T56" fmla="*/ 52 w 175"/>
                <a:gd name="T57" fmla="*/ 34 h 208"/>
                <a:gd name="T58" fmla="*/ 55 w 175"/>
                <a:gd name="T59" fmla="*/ 22 h 208"/>
                <a:gd name="T60" fmla="*/ 67 w 175"/>
                <a:gd name="T61" fmla="*/ 31 h 208"/>
                <a:gd name="T62" fmla="*/ 73 w 175"/>
                <a:gd name="T63" fmla="*/ 31 h 208"/>
                <a:gd name="T64" fmla="*/ 84 w 175"/>
                <a:gd name="T65" fmla="*/ 22 h 208"/>
                <a:gd name="T66" fmla="*/ 87 w 175"/>
                <a:gd name="T67" fmla="*/ 34 h 208"/>
                <a:gd name="T68" fmla="*/ 91 w 175"/>
                <a:gd name="T69" fmla="*/ 22 h 208"/>
                <a:gd name="T70" fmla="*/ 102 w 175"/>
                <a:gd name="T71" fmla="*/ 31 h 208"/>
                <a:gd name="T72" fmla="*/ 108 w 175"/>
                <a:gd name="T73" fmla="*/ 31 h 208"/>
                <a:gd name="T74" fmla="*/ 119 w 175"/>
                <a:gd name="T75" fmla="*/ 22 h 208"/>
                <a:gd name="T76" fmla="*/ 123 w 175"/>
                <a:gd name="T77" fmla="*/ 34 h 208"/>
                <a:gd name="T78" fmla="*/ 126 w 175"/>
                <a:gd name="T79" fmla="*/ 22 h 208"/>
                <a:gd name="T80" fmla="*/ 137 w 175"/>
                <a:gd name="T81" fmla="*/ 31 h 208"/>
                <a:gd name="T82" fmla="*/ 143 w 175"/>
                <a:gd name="T83" fmla="*/ 31 h 208"/>
                <a:gd name="T84" fmla="*/ 146 w 175"/>
                <a:gd name="T85" fmla="*/ 22 h 208"/>
                <a:gd name="T86" fmla="*/ 168 w 175"/>
                <a:gd name="T87" fmla="*/ 180 h 208"/>
                <a:gd name="T88" fmla="*/ 44 w 175"/>
                <a:gd name="T89" fmla="*/ 97 h 208"/>
                <a:gd name="T90" fmla="*/ 41 w 175"/>
                <a:gd name="T91" fmla="*/ 99 h 208"/>
                <a:gd name="T92" fmla="*/ 26 w 175"/>
                <a:gd name="T93" fmla="*/ 89 h 208"/>
                <a:gd name="T94" fmla="*/ 30 w 175"/>
                <a:gd name="T95" fmla="*/ 84 h 208"/>
                <a:gd name="T96" fmla="*/ 54 w 175"/>
                <a:gd name="T97" fmla="*/ 69 h 208"/>
                <a:gd name="T98" fmla="*/ 60 w 175"/>
                <a:gd name="T99" fmla="*/ 72 h 208"/>
                <a:gd name="T100" fmla="*/ 44 w 175"/>
                <a:gd name="T101" fmla="*/ 154 h 208"/>
                <a:gd name="T102" fmla="*/ 41 w 175"/>
                <a:gd name="T103" fmla="*/ 156 h 208"/>
                <a:gd name="T104" fmla="*/ 26 w 175"/>
                <a:gd name="T105" fmla="*/ 146 h 208"/>
                <a:gd name="T106" fmla="*/ 30 w 175"/>
                <a:gd name="T107" fmla="*/ 140 h 208"/>
                <a:gd name="T108" fmla="*/ 54 w 175"/>
                <a:gd name="T109" fmla="*/ 125 h 208"/>
                <a:gd name="T110" fmla="*/ 60 w 175"/>
                <a:gd name="T111" fmla="*/ 129 h 208"/>
                <a:gd name="T112" fmla="*/ 60 w 175"/>
                <a:gd name="T113" fmla="*/ 12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5" h="208">
                  <a:moveTo>
                    <a:pt x="146" y="15"/>
                  </a:moveTo>
                  <a:cubicBezTo>
                    <a:pt x="143" y="15"/>
                    <a:pt x="143" y="15"/>
                    <a:pt x="143" y="15"/>
                  </a:cubicBezTo>
                  <a:cubicBezTo>
                    <a:pt x="143" y="4"/>
                    <a:pt x="143" y="4"/>
                    <a:pt x="143" y="4"/>
                  </a:cubicBezTo>
                  <a:cubicBezTo>
                    <a:pt x="143" y="2"/>
                    <a:pt x="142" y="0"/>
                    <a:pt x="140" y="0"/>
                  </a:cubicBezTo>
                  <a:cubicBezTo>
                    <a:pt x="138" y="0"/>
                    <a:pt x="137" y="2"/>
                    <a:pt x="137" y="4"/>
                  </a:cubicBezTo>
                  <a:cubicBezTo>
                    <a:pt x="137" y="15"/>
                    <a:pt x="137" y="15"/>
                    <a:pt x="137" y="15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6" y="2"/>
                    <a:pt x="124" y="0"/>
                    <a:pt x="123" y="0"/>
                  </a:cubicBezTo>
                  <a:cubicBezTo>
                    <a:pt x="121" y="0"/>
                    <a:pt x="119" y="2"/>
                    <a:pt x="119" y="4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8" y="2"/>
                    <a:pt x="107" y="0"/>
                    <a:pt x="105" y="0"/>
                  </a:cubicBezTo>
                  <a:cubicBezTo>
                    <a:pt x="103" y="0"/>
                    <a:pt x="102" y="2"/>
                    <a:pt x="102" y="4"/>
                  </a:cubicBezTo>
                  <a:cubicBezTo>
                    <a:pt x="102" y="15"/>
                    <a:pt x="102" y="15"/>
                    <a:pt x="102" y="1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1" y="2"/>
                    <a:pt x="89" y="0"/>
                    <a:pt x="87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3" y="2"/>
                    <a:pt x="72" y="0"/>
                    <a:pt x="70" y="0"/>
                  </a:cubicBezTo>
                  <a:cubicBezTo>
                    <a:pt x="68" y="0"/>
                    <a:pt x="67" y="2"/>
                    <a:pt x="67" y="4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2"/>
                    <a:pt x="54" y="0"/>
                    <a:pt x="52" y="0"/>
                  </a:cubicBezTo>
                  <a:cubicBezTo>
                    <a:pt x="50" y="0"/>
                    <a:pt x="49" y="2"/>
                    <a:pt x="49" y="4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13" y="15"/>
                    <a:pt x="0" y="28"/>
                    <a:pt x="0" y="44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5"/>
                    <a:pt x="13" y="208"/>
                    <a:pt x="29" y="208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62" y="208"/>
                    <a:pt x="175" y="195"/>
                    <a:pt x="175" y="180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5" y="28"/>
                    <a:pt x="162" y="15"/>
                    <a:pt x="146" y="15"/>
                  </a:cubicBezTo>
                  <a:close/>
                  <a:moveTo>
                    <a:pt x="168" y="180"/>
                  </a:moveTo>
                  <a:cubicBezTo>
                    <a:pt x="168" y="192"/>
                    <a:pt x="158" y="202"/>
                    <a:pt x="146" y="202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16" y="202"/>
                    <a:pt x="6" y="192"/>
                    <a:pt x="6" y="180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32"/>
                    <a:pt x="16" y="22"/>
                    <a:pt x="29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3"/>
                    <a:pt x="33" y="34"/>
                    <a:pt x="35" y="34"/>
                  </a:cubicBezTo>
                  <a:cubicBezTo>
                    <a:pt x="36" y="34"/>
                    <a:pt x="38" y="33"/>
                    <a:pt x="38" y="3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3"/>
                    <a:pt x="50" y="34"/>
                    <a:pt x="52" y="34"/>
                  </a:cubicBezTo>
                  <a:cubicBezTo>
                    <a:pt x="54" y="34"/>
                    <a:pt x="55" y="33"/>
                    <a:pt x="55" y="31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7" y="33"/>
                    <a:pt x="68" y="34"/>
                    <a:pt x="70" y="34"/>
                  </a:cubicBezTo>
                  <a:cubicBezTo>
                    <a:pt x="72" y="34"/>
                    <a:pt x="73" y="33"/>
                    <a:pt x="73" y="31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4" y="33"/>
                    <a:pt x="86" y="34"/>
                    <a:pt x="87" y="34"/>
                  </a:cubicBezTo>
                  <a:cubicBezTo>
                    <a:pt x="89" y="34"/>
                    <a:pt x="91" y="33"/>
                    <a:pt x="91" y="3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102" y="22"/>
                    <a:pt x="102" y="22"/>
                    <a:pt x="102" y="22"/>
                  </a:cubicBezTo>
                  <a:cubicBezTo>
                    <a:pt x="102" y="31"/>
                    <a:pt x="102" y="31"/>
                    <a:pt x="102" y="31"/>
                  </a:cubicBezTo>
                  <a:cubicBezTo>
                    <a:pt x="102" y="33"/>
                    <a:pt x="103" y="34"/>
                    <a:pt x="105" y="34"/>
                  </a:cubicBezTo>
                  <a:cubicBezTo>
                    <a:pt x="107" y="34"/>
                    <a:pt x="108" y="33"/>
                    <a:pt x="108" y="3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9" y="33"/>
                    <a:pt x="121" y="34"/>
                    <a:pt x="123" y="34"/>
                  </a:cubicBezTo>
                  <a:cubicBezTo>
                    <a:pt x="124" y="34"/>
                    <a:pt x="126" y="33"/>
                    <a:pt x="126" y="31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7" y="33"/>
                    <a:pt x="138" y="34"/>
                    <a:pt x="140" y="34"/>
                  </a:cubicBezTo>
                  <a:cubicBezTo>
                    <a:pt x="142" y="34"/>
                    <a:pt x="143" y="33"/>
                    <a:pt x="143" y="31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58" y="22"/>
                    <a:pt x="168" y="32"/>
                    <a:pt x="168" y="44"/>
                  </a:cubicBezTo>
                  <a:lnTo>
                    <a:pt x="168" y="180"/>
                  </a:lnTo>
                  <a:close/>
                  <a:moveTo>
                    <a:pt x="60" y="72"/>
                  </a:moveTo>
                  <a:cubicBezTo>
                    <a:pt x="44" y="97"/>
                    <a:pt x="44" y="97"/>
                    <a:pt x="44" y="97"/>
                  </a:cubicBezTo>
                  <a:cubicBezTo>
                    <a:pt x="43" y="98"/>
                    <a:pt x="43" y="98"/>
                    <a:pt x="42" y="99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40" y="99"/>
                    <a:pt x="40" y="99"/>
                    <a:pt x="39" y="98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5" y="88"/>
                    <a:pt x="24" y="86"/>
                    <a:pt x="25" y="84"/>
                  </a:cubicBezTo>
                  <a:cubicBezTo>
                    <a:pt x="26" y="83"/>
                    <a:pt x="28" y="83"/>
                    <a:pt x="30" y="84"/>
                  </a:cubicBezTo>
                  <a:cubicBezTo>
                    <a:pt x="40" y="91"/>
                    <a:pt x="40" y="91"/>
                    <a:pt x="40" y="91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55" y="67"/>
                    <a:pt x="57" y="67"/>
                    <a:pt x="59" y="68"/>
                  </a:cubicBezTo>
                  <a:cubicBezTo>
                    <a:pt x="60" y="69"/>
                    <a:pt x="60" y="71"/>
                    <a:pt x="60" y="72"/>
                  </a:cubicBezTo>
                  <a:close/>
                  <a:moveTo>
                    <a:pt x="60" y="129"/>
                  </a:moveTo>
                  <a:cubicBezTo>
                    <a:pt x="44" y="154"/>
                    <a:pt x="44" y="154"/>
                    <a:pt x="44" y="154"/>
                  </a:cubicBezTo>
                  <a:cubicBezTo>
                    <a:pt x="43" y="155"/>
                    <a:pt x="43" y="155"/>
                    <a:pt x="42" y="155"/>
                  </a:cubicBezTo>
                  <a:cubicBezTo>
                    <a:pt x="41" y="155"/>
                    <a:pt x="41" y="156"/>
                    <a:pt x="41" y="156"/>
                  </a:cubicBezTo>
                  <a:cubicBezTo>
                    <a:pt x="40" y="156"/>
                    <a:pt x="40" y="155"/>
                    <a:pt x="39" y="155"/>
                  </a:cubicBezTo>
                  <a:cubicBezTo>
                    <a:pt x="26" y="146"/>
                    <a:pt x="26" y="146"/>
                    <a:pt x="26" y="146"/>
                  </a:cubicBezTo>
                  <a:cubicBezTo>
                    <a:pt x="25" y="145"/>
                    <a:pt x="24" y="143"/>
                    <a:pt x="25" y="141"/>
                  </a:cubicBezTo>
                  <a:cubicBezTo>
                    <a:pt x="26" y="140"/>
                    <a:pt x="28" y="139"/>
                    <a:pt x="30" y="140"/>
                  </a:cubicBezTo>
                  <a:cubicBezTo>
                    <a:pt x="40" y="148"/>
                    <a:pt x="40" y="148"/>
                    <a:pt x="40" y="148"/>
                  </a:cubicBezTo>
                  <a:cubicBezTo>
                    <a:pt x="54" y="125"/>
                    <a:pt x="54" y="125"/>
                    <a:pt x="54" y="125"/>
                  </a:cubicBezTo>
                  <a:cubicBezTo>
                    <a:pt x="55" y="124"/>
                    <a:pt x="57" y="123"/>
                    <a:pt x="59" y="124"/>
                  </a:cubicBezTo>
                  <a:cubicBezTo>
                    <a:pt x="60" y="125"/>
                    <a:pt x="60" y="127"/>
                    <a:pt x="60" y="129"/>
                  </a:cubicBezTo>
                  <a:close/>
                  <a:moveTo>
                    <a:pt x="60" y="129"/>
                  </a:moveTo>
                  <a:cubicBezTo>
                    <a:pt x="60" y="129"/>
                    <a:pt x="60" y="129"/>
                    <a:pt x="60" y="129"/>
                  </a:cubicBezTo>
                </a:path>
              </a:pathLst>
            </a:custGeom>
            <a:grpFill/>
            <a:ln w="22225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sp>
        <p:nvSpPr>
          <p:cNvPr id="84" name="Parallelogram 83"/>
          <p:cNvSpPr/>
          <p:nvPr/>
        </p:nvSpPr>
        <p:spPr>
          <a:xfrm flipH="1">
            <a:off x="-485775" y="345768"/>
            <a:ext cx="1109664" cy="812831"/>
          </a:xfrm>
          <a:prstGeom prst="parallelogram">
            <a:avLst>
              <a:gd name="adj" fmla="val 7345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25"/>
          </a:p>
        </p:txBody>
      </p:sp>
      <p:grpSp>
        <p:nvGrpSpPr>
          <p:cNvPr id="85" name="Group 84"/>
          <p:cNvGrpSpPr/>
          <p:nvPr/>
        </p:nvGrpSpPr>
        <p:grpSpPr>
          <a:xfrm flipH="1">
            <a:off x="-5033" y="298291"/>
            <a:ext cx="4217874" cy="507730"/>
            <a:chOff x="5143499" y="295152"/>
            <a:chExt cx="4012665" cy="507730"/>
          </a:xfrm>
          <a:solidFill>
            <a:schemeClr val="bg1">
              <a:lumMod val="50000"/>
            </a:schemeClr>
          </a:solidFill>
        </p:grpSpPr>
        <p:sp>
          <p:nvSpPr>
            <p:cNvPr id="86" name="Pentagon 85"/>
            <p:cNvSpPr/>
            <p:nvPr/>
          </p:nvSpPr>
          <p:spPr>
            <a:xfrm rot="10800000">
              <a:off x="5143499" y="295152"/>
              <a:ext cx="4012665" cy="507730"/>
            </a:xfrm>
            <a:prstGeom prst="homePlate">
              <a:avLst/>
            </a:prstGeom>
            <a:grpFill/>
            <a:ln>
              <a:noFill/>
            </a:ln>
            <a:effectLst>
              <a:outerShdw blurRad="508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425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400675" y="316291"/>
              <a:ext cx="3057525" cy="438581"/>
            </a:xfrm>
            <a:prstGeom prst="rect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68579" tIns="34289" rIns="68579" bIns="34289" rtlCol="0">
              <a:norm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+mj-lt"/>
                </a:rPr>
                <a:t>PROCEDIMIENTO</a:t>
              </a:r>
              <a:endParaRPr lang="en-US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88" name="Parallelogram 87"/>
          <p:cNvSpPr/>
          <p:nvPr/>
        </p:nvSpPr>
        <p:spPr>
          <a:xfrm flipH="1" flipV="1">
            <a:off x="144988" y="0"/>
            <a:ext cx="1109664" cy="1161345"/>
          </a:xfrm>
          <a:prstGeom prst="parallelogram">
            <a:avLst>
              <a:gd name="adj" fmla="val 55000"/>
            </a:avLst>
          </a:prstGeom>
          <a:solidFill>
            <a:schemeClr val="bg1">
              <a:lumMod val="8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25"/>
          </a:p>
        </p:txBody>
      </p:sp>
    </p:spTree>
    <p:extLst>
      <p:ext uri="{BB962C8B-B14F-4D97-AF65-F5344CB8AC3E}">
        <p14:creationId xmlns:p14="http://schemas.microsoft.com/office/powerpoint/2010/main" val="218669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2" presetClass="entr" presetSubtype="8" decel="41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4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4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1" grpId="0"/>
      <p:bldP spid="22" grpId="0"/>
      <p:bldP spid="23" grpId="0"/>
      <p:bldP spid="24" grpId="0"/>
      <p:bldP spid="48" grpId="0"/>
      <p:bldP spid="53" grpId="0"/>
      <p:bldP spid="61" grpId="0"/>
      <p:bldP spid="62" grpId="0"/>
      <p:bldP spid="84" grpId="0" animBg="1"/>
      <p:bldP spid="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 rot="5400000">
            <a:off x="6751028" y="3222817"/>
            <a:ext cx="2068775" cy="2118998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304800" dist="508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 rot="5400000">
            <a:off x="4896941" y="2957903"/>
            <a:ext cx="2068775" cy="2648825"/>
          </a:xfrm>
          <a:custGeom>
            <a:avLst/>
            <a:gdLst>
              <a:gd name="connsiteX0" fmla="*/ 0 w 2315912"/>
              <a:gd name="connsiteY0" fmla="*/ 2894973 h 2894973"/>
              <a:gd name="connsiteX1" fmla="*/ 0 w 2315912"/>
              <a:gd name="connsiteY1" fmla="*/ 579063 h 2894973"/>
              <a:gd name="connsiteX2" fmla="*/ 822099 w 2315912"/>
              <a:gd name="connsiteY2" fmla="*/ 579063 h 2894973"/>
              <a:gd name="connsiteX3" fmla="*/ 1157956 w 2315912"/>
              <a:gd name="connsiteY3" fmla="*/ 0 h 2894973"/>
              <a:gd name="connsiteX4" fmla="*/ 1493812 w 2315912"/>
              <a:gd name="connsiteY4" fmla="*/ 579063 h 2894973"/>
              <a:gd name="connsiteX5" fmla="*/ 2315912 w 2315912"/>
              <a:gd name="connsiteY5" fmla="*/ 579063 h 2894973"/>
              <a:gd name="connsiteX6" fmla="*/ 2315912 w 2315912"/>
              <a:gd name="connsiteY6" fmla="*/ 2894973 h 289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5912" h="2894973">
                <a:moveTo>
                  <a:pt x="0" y="2894973"/>
                </a:moveTo>
                <a:lnTo>
                  <a:pt x="0" y="579063"/>
                </a:lnTo>
                <a:lnTo>
                  <a:pt x="822099" y="579063"/>
                </a:lnTo>
                <a:lnTo>
                  <a:pt x="1157956" y="0"/>
                </a:lnTo>
                <a:lnTo>
                  <a:pt x="1493812" y="579063"/>
                </a:lnTo>
                <a:lnTo>
                  <a:pt x="2315912" y="579063"/>
                </a:lnTo>
                <a:lnTo>
                  <a:pt x="2315912" y="28949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304800" dist="508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 rot="5400000">
            <a:off x="2777944" y="2957903"/>
            <a:ext cx="2068775" cy="2648825"/>
          </a:xfrm>
          <a:custGeom>
            <a:avLst/>
            <a:gdLst>
              <a:gd name="connsiteX0" fmla="*/ 0 w 2315912"/>
              <a:gd name="connsiteY0" fmla="*/ 2894973 h 2894973"/>
              <a:gd name="connsiteX1" fmla="*/ 0 w 2315912"/>
              <a:gd name="connsiteY1" fmla="*/ 579063 h 2894973"/>
              <a:gd name="connsiteX2" fmla="*/ 822099 w 2315912"/>
              <a:gd name="connsiteY2" fmla="*/ 579063 h 2894973"/>
              <a:gd name="connsiteX3" fmla="*/ 1157956 w 2315912"/>
              <a:gd name="connsiteY3" fmla="*/ 0 h 2894973"/>
              <a:gd name="connsiteX4" fmla="*/ 1493812 w 2315912"/>
              <a:gd name="connsiteY4" fmla="*/ 579063 h 2894973"/>
              <a:gd name="connsiteX5" fmla="*/ 2315912 w 2315912"/>
              <a:gd name="connsiteY5" fmla="*/ 579063 h 2894973"/>
              <a:gd name="connsiteX6" fmla="*/ 2315912 w 2315912"/>
              <a:gd name="connsiteY6" fmla="*/ 2894973 h 289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5912" h="2894973">
                <a:moveTo>
                  <a:pt x="0" y="2894973"/>
                </a:moveTo>
                <a:lnTo>
                  <a:pt x="0" y="579063"/>
                </a:lnTo>
                <a:lnTo>
                  <a:pt x="822099" y="579063"/>
                </a:lnTo>
                <a:lnTo>
                  <a:pt x="1157956" y="0"/>
                </a:lnTo>
                <a:lnTo>
                  <a:pt x="1493812" y="579063"/>
                </a:lnTo>
                <a:lnTo>
                  <a:pt x="2315912" y="579063"/>
                </a:lnTo>
                <a:lnTo>
                  <a:pt x="2315912" y="2894973"/>
                </a:lnTo>
                <a:close/>
              </a:path>
            </a:pathLst>
          </a:custGeom>
          <a:solidFill>
            <a:schemeClr val="accent3">
              <a:lumMod val="75000"/>
              <a:lumOff val="25000"/>
            </a:schemeClr>
          </a:solidFill>
          <a:ln>
            <a:noFill/>
          </a:ln>
          <a:effectLst>
            <a:outerShdw blurRad="304800" dist="508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 rot="5400000">
            <a:off x="658945" y="2957902"/>
            <a:ext cx="2068775" cy="2648825"/>
          </a:xfrm>
          <a:custGeom>
            <a:avLst/>
            <a:gdLst>
              <a:gd name="connsiteX0" fmla="*/ 0 w 2315912"/>
              <a:gd name="connsiteY0" fmla="*/ 2894973 h 2894973"/>
              <a:gd name="connsiteX1" fmla="*/ 0 w 2315912"/>
              <a:gd name="connsiteY1" fmla="*/ 579063 h 2894973"/>
              <a:gd name="connsiteX2" fmla="*/ 822099 w 2315912"/>
              <a:gd name="connsiteY2" fmla="*/ 579063 h 2894973"/>
              <a:gd name="connsiteX3" fmla="*/ 1157956 w 2315912"/>
              <a:gd name="connsiteY3" fmla="*/ 0 h 2894973"/>
              <a:gd name="connsiteX4" fmla="*/ 1493812 w 2315912"/>
              <a:gd name="connsiteY4" fmla="*/ 579063 h 2894973"/>
              <a:gd name="connsiteX5" fmla="*/ 2315912 w 2315912"/>
              <a:gd name="connsiteY5" fmla="*/ 579063 h 2894973"/>
              <a:gd name="connsiteX6" fmla="*/ 2315912 w 2315912"/>
              <a:gd name="connsiteY6" fmla="*/ 2894973 h 289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5912" h="2894973">
                <a:moveTo>
                  <a:pt x="0" y="2894973"/>
                </a:moveTo>
                <a:lnTo>
                  <a:pt x="0" y="579063"/>
                </a:lnTo>
                <a:lnTo>
                  <a:pt x="822099" y="579063"/>
                </a:lnTo>
                <a:lnTo>
                  <a:pt x="1157956" y="0"/>
                </a:lnTo>
                <a:lnTo>
                  <a:pt x="1493812" y="579063"/>
                </a:lnTo>
                <a:lnTo>
                  <a:pt x="2315912" y="579063"/>
                </a:lnTo>
                <a:lnTo>
                  <a:pt x="2315912" y="28949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304800" dist="508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95250" y="2988379"/>
            <a:ext cx="562981" cy="54963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146072" y="3037995"/>
            <a:ext cx="461333" cy="45039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 fontScale="92500" lnSpcReduction="20000"/>
          </a:bodyPr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196576" y="2988379"/>
            <a:ext cx="562981" cy="549636"/>
          </a:xfrm>
          <a:prstGeom prst="ellipse">
            <a:avLst/>
          </a:pr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247400" y="3037995"/>
            <a:ext cx="461333" cy="45039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 fontScale="92500" lnSpcReduction="20000"/>
          </a:bodyPr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315577" y="2988379"/>
            <a:ext cx="562981" cy="5496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366400" y="3037995"/>
            <a:ext cx="461333" cy="45039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 fontScale="92500" lnSpcReduction="20000"/>
          </a:bodyPr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6452245" y="2988379"/>
            <a:ext cx="562981" cy="54963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6503066" y="3037995"/>
            <a:ext cx="461333" cy="45039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18" tIns="41059" rIns="82118" bIns="41059" rtlCol="0" anchor="ctr">
            <a:normAutofit fontScale="92500" lnSpcReduction="20000"/>
          </a:bodyPr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607405" y="3488394"/>
            <a:ext cx="1929306" cy="1650276"/>
          </a:xfrm>
          <a:prstGeom prst="rect">
            <a:avLst/>
          </a:prstGeom>
          <a:noFill/>
        </p:spPr>
        <p:txBody>
          <a:bodyPr wrap="square" lIns="82118" tIns="41059" rIns="82118" bIns="41059" rtlCol="0"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Desarrolla</a:t>
            </a:r>
            <a:r>
              <a:rPr lang="en-US" sz="1300" dirty="0" smtClean="0">
                <a:solidFill>
                  <a:schemeClr val="bg1"/>
                </a:solidFill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</a:rPr>
              <a:t>habilidades</a:t>
            </a:r>
            <a:r>
              <a:rPr lang="en-US" sz="1300" dirty="0" smtClean="0">
                <a:solidFill>
                  <a:schemeClr val="bg1"/>
                </a:solidFill>
              </a:rPr>
              <a:t>, </a:t>
            </a:r>
            <a:r>
              <a:rPr lang="en-US" sz="1300" dirty="0" err="1" smtClean="0">
                <a:solidFill>
                  <a:schemeClr val="bg1"/>
                </a:solidFill>
              </a:rPr>
              <a:t>capacidades</a:t>
            </a:r>
            <a:endParaRPr lang="en-US" sz="13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Aprendizaje</a:t>
            </a:r>
            <a:r>
              <a:rPr lang="en-US" sz="1300" dirty="0" smtClean="0">
                <a:solidFill>
                  <a:schemeClr val="bg1"/>
                </a:solidFill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</a:rPr>
              <a:t>centrado</a:t>
            </a:r>
            <a:r>
              <a:rPr lang="en-US" sz="1300" dirty="0" smtClean="0">
                <a:solidFill>
                  <a:schemeClr val="bg1"/>
                </a:solidFill>
              </a:rPr>
              <a:t> en el alumno.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Aprende</a:t>
            </a:r>
            <a:r>
              <a:rPr lang="en-US" sz="1300" dirty="0" smtClean="0">
                <a:solidFill>
                  <a:schemeClr val="bg1"/>
                </a:solidFill>
              </a:rPr>
              <a:t> hacienda, </a:t>
            </a:r>
            <a:r>
              <a:rPr lang="en-US" sz="1300" dirty="0" err="1" smtClean="0">
                <a:solidFill>
                  <a:schemeClr val="bg1"/>
                </a:solidFill>
              </a:rPr>
              <a:t>planificación</a:t>
            </a:r>
            <a:endParaRPr lang="en-US" sz="1300" dirty="0" smtClean="0">
              <a:solidFill>
                <a:schemeClr val="bg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871989" y="3570800"/>
            <a:ext cx="1841451" cy="1567869"/>
          </a:xfrm>
          <a:prstGeom prst="rect">
            <a:avLst/>
          </a:prstGeom>
          <a:noFill/>
        </p:spPr>
        <p:txBody>
          <a:bodyPr wrap="square" lIns="82118" tIns="41059" rIns="82118" bIns="41059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Guía</a:t>
            </a:r>
            <a:r>
              <a:rPr lang="en-US" sz="1300" dirty="0" smtClean="0">
                <a:solidFill>
                  <a:schemeClr val="bg1"/>
                </a:solidFill>
              </a:rPr>
              <a:t>, </a:t>
            </a:r>
            <a:r>
              <a:rPr lang="en-US" sz="1300" dirty="0" err="1" smtClean="0">
                <a:solidFill>
                  <a:schemeClr val="bg1"/>
                </a:solidFill>
              </a:rPr>
              <a:t>orientador</a:t>
            </a:r>
            <a:r>
              <a:rPr lang="en-US" sz="13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bg1"/>
                </a:solidFill>
              </a:rPr>
              <a:t>Alumno </a:t>
            </a:r>
            <a:r>
              <a:rPr lang="en-US" sz="1300" dirty="0" err="1" smtClean="0">
                <a:solidFill>
                  <a:schemeClr val="bg1"/>
                </a:solidFill>
              </a:rPr>
              <a:t>motivado</a:t>
            </a:r>
            <a:r>
              <a:rPr lang="en-US" sz="1300" dirty="0" smtClean="0">
                <a:solidFill>
                  <a:schemeClr val="bg1"/>
                </a:solidFill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</a:rPr>
              <a:t>frente</a:t>
            </a:r>
            <a:r>
              <a:rPr lang="en-US" sz="1300" dirty="0" smtClean="0">
                <a:solidFill>
                  <a:schemeClr val="bg1"/>
                </a:solidFill>
              </a:rPr>
              <a:t> al </a:t>
            </a:r>
            <a:r>
              <a:rPr lang="en-US" sz="1300" dirty="0" err="1" smtClean="0">
                <a:solidFill>
                  <a:schemeClr val="bg1"/>
                </a:solidFill>
              </a:rPr>
              <a:t>autoaprendizaje</a:t>
            </a:r>
            <a:r>
              <a:rPr lang="en-US" sz="13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Enseña</a:t>
            </a:r>
            <a:r>
              <a:rPr lang="en-US" sz="1300" dirty="0" smtClean="0">
                <a:solidFill>
                  <a:schemeClr val="bg1"/>
                </a:solidFill>
              </a:rPr>
              <a:t> a </a:t>
            </a:r>
            <a:r>
              <a:rPr lang="en-US" sz="1300" dirty="0" err="1" smtClean="0">
                <a:solidFill>
                  <a:schemeClr val="bg1"/>
                </a:solidFill>
              </a:rPr>
              <a:t>aprender</a:t>
            </a:r>
            <a:endParaRPr lang="en-US" sz="1300" dirty="0" smtClean="0">
              <a:solidFill>
                <a:schemeClr val="bg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136742" y="3662697"/>
            <a:ext cx="1450001" cy="1218704"/>
          </a:xfrm>
          <a:prstGeom prst="rect">
            <a:avLst/>
          </a:prstGeom>
          <a:noFill/>
        </p:spPr>
        <p:txBody>
          <a:bodyPr wrap="square" lIns="82118" tIns="41059" rIns="82118" bIns="41059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Aprendizaje</a:t>
            </a:r>
            <a:r>
              <a:rPr lang="en-US" sz="1300" dirty="0" smtClean="0">
                <a:solidFill>
                  <a:schemeClr val="bg1"/>
                </a:solidFill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</a:rPr>
              <a:t>grupal</a:t>
            </a:r>
            <a:endParaRPr lang="en-US" sz="13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Aprendizaje</a:t>
            </a:r>
            <a:r>
              <a:rPr lang="en-US" sz="1300" dirty="0" smtClean="0">
                <a:solidFill>
                  <a:schemeClr val="bg1"/>
                </a:solidFill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</a:rPr>
              <a:t>activo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161672" y="3538015"/>
            <a:ext cx="1576525" cy="1342212"/>
          </a:xfrm>
          <a:prstGeom prst="rect">
            <a:avLst/>
          </a:prstGeom>
          <a:noFill/>
        </p:spPr>
        <p:txBody>
          <a:bodyPr wrap="square" lIns="82118" tIns="41059" rIns="82118" bIns="41059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Profesor</a:t>
            </a:r>
            <a:r>
              <a:rPr lang="en-US" sz="1300" dirty="0" smtClean="0">
                <a:solidFill>
                  <a:schemeClr val="bg1"/>
                </a:solidFill>
              </a:rPr>
              <a:t> con </a:t>
            </a:r>
            <a:r>
              <a:rPr lang="en-US" sz="1300" dirty="0" err="1" smtClean="0">
                <a:solidFill>
                  <a:schemeClr val="bg1"/>
                </a:solidFill>
              </a:rPr>
              <a:t>herramientas</a:t>
            </a:r>
            <a:r>
              <a:rPr lang="en-US" sz="13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Trabajo</a:t>
            </a:r>
            <a:r>
              <a:rPr lang="en-US" sz="1300" dirty="0" smtClean="0">
                <a:solidFill>
                  <a:schemeClr val="bg1"/>
                </a:solidFill>
              </a:rPr>
              <a:t> cooperative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>
                <a:solidFill>
                  <a:schemeClr val="bg1"/>
                </a:solidFill>
              </a:rPr>
              <a:t>Orientado</a:t>
            </a:r>
            <a:r>
              <a:rPr lang="en-US" sz="1300" dirty="0" smtClean="0">
                <a:solidFill>
                  <a:schemeClr val="bg1"/>
                </a:solidFill>
              </a:rPr>
              <a:t> a resultados </a:t>
            </a:r>
            <a:endParaRPr lang="en-US" sz="1300" dirty="0">
              <a:solidFill>
                <a:schemeClr val="bg1"/>
              </a:solidFill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331007" y="782109"/>
            <a:ext cx="8482987" cy="1404392"/>
            <a:chOff x="3122461" y="277868"/>
            <a:chExt cx="6086513" cy="1032109"/>
          </a:xfrm>
        </p:grpSpPr>
        <p:sp>
          <p:nvSpPr>
            <p:cNvPr id="101" name="TextBox 100"/>
            <p:cNvSpPr txBox="1"/>
            <p:nvPr/>
          </p:nvSpPr>
          <p:spPr>
            <a:xfrm>
              <a:off x="3122461" y="277868"/>
              <a:ext cx="6086513" cy="686978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/>
              <a:r>
                <a:rPr lang="en-US" sz="5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BENEFICIOS</a:t>
              </a:r>
              <a:endParaRPr lang="en-US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122461" y="1047309"/>
              <a:ext cx="6086513" cy="262668"/>
            </a:xfrm>
            <a:prstGeom prst="rect">
              <a:avLst/>
            </a:prstGeom>
            <a:noFill/>
          </p:spPr>
          <p:txBody>
            <a:bodyPr wrap="square" rtlCol="0">
              <a:normAutofit lnSpcReduction="10000"/>
            </a:bodyPr>
            <a:lstStyle/>
            <a:p>
              <a:pPr algn="ctr"/>
              <a:r>
                <a:rPr lang="en-US" sz="1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METHODOLOGY</a:t>
              </a:r>
              <a:endParaRPr lang="en-US" sz="29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5231365" y="964088"/>
              <a:ext cx="1865444" cy="73997"/>
              <a:chOff x="1464384" y="5238572"/>
              <a:chExt cx="1865444" cy="94004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1464384" y="5238572"/>
                <a:ext cx="466361" cy="94004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1930745" y="5238572"/>
                <a:ext cx="466361" cy="940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2397106" y="5238572"/>
                <a:ext cx="466361" cy="94004"/>
              </a:xfrm>
              <a:prstGeom prst="rect">
                <a:avLst/>
              </a:prstGeom>
              <a:solidFill>
                <a:schemeClr val="accent3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2863467" y="5238572"/>
                <a:ext cx="466361" cy="94004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8" name="Group 107"/>
          <p:cNvGrpSpPr/>
          <p:nvPr/>
        </p:nvGrpSpPr>
        <p:grpSpPr>
          <a:xfrm>
            <a:off x="2330036" y="3086785"/>
            <a:ext cx="325954" cy="318227"/>
            <a:chOff x="8631238" y="1792288"/>
            <a:chExt cx="2851151" cy="2851150"/>
          </a:xfrm>
          <a:solidFill>
            <a:schemeClr val="accent3">
              <a:lumMod val="75000"/>
              <a:lumOff val="25000"/>
            </a:schemeClr>
          </a:solidFill>
        </p:grpSpPr>
        <p:sp>
          <p:nvSpPr>
            <p:cNvPr id="109" name="Freeform 18"/>
            <p:cNvSpPr>
              <a:spLocks noEditPoints="1"/>
            </p:cNvSpPr>
            <p:nvPr/>
          </p:nvSpPr>
          <p:spPr bwMode="auto">
            <a:xfrm>
              <a:off x="8631238" y="2963863"/>
              <a:ext cx="1614488" cy="1679575"/>
            </a:xfrm>
            <a:custGeom>
              <a:avLst/>
              <a:gdLst>
                <a:gd name="T0" fmla="*/ 861 w 896"/>
                <a:gd name="T1" fmla="*/ 560 h 922"/>
                <a:gd name="T2" fmla="*/ 804 w 896"/>
                <a:gd name="T3" fmla="*/ 526 h 922"/>
                <a:gd name="T4" fmla="*/ 810 w 896"/>
                <a:gd name="T5" fmla="*/ 461 h 922"/>
                <a:gd name="T6" fmla="*/ 804 w 896"/>
                <a:gd name="T7" fmla="*/ 396 h 922"/>
                <a:gd name="T8" fmla="*/ 861 w 896"/>
                <a:gd name="T9" fmla="*/ 363 h 922"/>
                <a:gd name="T10" fmla="*/ 886 w 896"/>
                <a:gd name="T11" fmla="*/ 330 h 922"/>
                <a:gd name="T12" fmla="*/ 881 w 896"/>
                <a:gd name="T13" fmla="*/ 290 h 922"/>
                <a:gd name="T14" fmla="*/ 813 w 896"/>
                <a:gd name="T15" fmla="*/ 172 h 922"/>
                <a:gd name="T16" fmla="*/ 740 w 896"/>
                <a:gd name="T17" fmla="*/ 153 h 922"/>
                <a:gd name="T18" fmla="*/ 683 w 896"/>
                <a:gd name="T19" fmla="*/ 186 h 922"/>
                <a:gd name="T20" fmla="*/ 569 w 896"/>
                <a:gd name="T21" fmla="*/ 121 h 922"/>
                <a:gd name="T22" fmla="*/ 569 w 896"/>
                <a:gd name="T23" fmla="*/ 54 h 922"/>
                <a:gd name="T24" fmla="*/ 516 w 896"/>
                <a:gd name="T25" fmla="*/ 0 h 922"/>
                <a:gd name="T26" fmla="*/ 380 w 896"/>
                <a:gd name="T27" fmla="*/ 0 h 922"/>
                <a:gd name="T28" fmla="*/ 327 w 896"/>
                <a:gd name="T29" fmla="*/ 54 h 922"/>
                <a:gd name="T30" fmla="*/ 327 w 896"/>
                <a:gd name="T31" fmla="*/ 121 h 922"/>
                <a:gd name="T32" fmla="*/ 214 w 896"/>
                <a:gd name="T33" fmla="*/ 186 h 922"/>
                <a:gd name="T34" fmla="*/ 156 w 896"/>
                <a:gd name="T35" fmla="*/ 153 h 922"/>
                <a:gd name="T36" fmla="*/ 83 w 896"/>
                <a:gd name="T37" fmla="*/ 172 h 922"/>
                <a:gd name="T38" fmla="*/ 15 w 896"/>
                <a:gd name="T39" fmla="*/ 289 h 922"/>
                <a:gd name="T40" fmla="*/ 35 w 896"/>
                <a:gd name="T41" fmla="*/ 363 h 922"/>
                <a:gd name="T42" fmla="*/ 93 w 896"/>
                <a:gd name="T43" fmla="*/ 396 h 922"/>
                <a:gd name="T44" fmla="*/ 86 w 896"/>
                <a:gd name="T45" fmla="*/ 461 h 922"/>
                <a:gd name="T46" fmla="*/ 93 w 896"/>
                <a:gd name="T47" fmla="*/ 527 h 922"/>
                <a:gd name="T48" fmla="*/ 35 w 896"/>
                <a:gd name="T49" fmla="*/ 560 h 922"/>
                <a:gd name="T50" fmla="*/ 15 w 896"/>
                <a:gd name="T51" fmla="*/ 633 h 922"/>
                <a:gd name="T52" fmla="*/ 83 w 896"/>
                <a:gd name="T53" fmla="*/ 750 h 922"/>
                <a:gd name="T54" fmla="*/ 115 w 896"/>
                <a:gd name="T55" fmla="*/ 775 h 922"/>
                <a:gd name="T56" fmla="*/ 156 w 896"/>
                <a:gd name="T57" fmla="*/ 770 h 922"/>
                <a:gd name="T58" fmla="*/ 214 w 896"/>
                <a:gd name="T59" fmla="*/ 736 h 922"/>
                <a:gd name="T60" fmla="*/ 327 w 896"/>
                <a:gd name="T61" fmla="*/ 802 h 922"/>
                <a:gd name="T62" fmla="*/ 327 w 896"/>
                <a:gd name="T63" fmla="*/ 868 h 922"/>
                <a:gd name="T64" fmla="*/ 380 w 896"/>
                <a:gd name="T65" fmla="*/ 922 h 922"/>
                <a:gd name="T66" fmla="*/ 516 w 896"/>
                <a:gd name="T67" fmla="*/ 922 h 922"/>
                <a:gd name="T68" fmla="*/ 569 w 896"/>
                <a:gd name="T69" fmla="*/ 868 h 922"/>
                <a:gd name="T70" fmla="*/ 569 w 896"/>
                <a:gd name="T71" fmla="*/ 802 h 922"/>
                <a:gd name="T72" fmla="*/ 682 w 896"/>
                <a:gd name="T73" fmla="*/ 736 h 922"/>
                <a:gd name="T74" fmla="*/ 740 w 896"/>
                <a:gd name="T75" fmla="*/ 770 h 922"/>
                <a:gd name="T76" fmla="*/ 813 w 896"/>
                <a:gd name="T77" fmla="*/ 750 h 922"/>
                <a:gd name="T78" fmla="*/ 881 w 896"/>
                <a:gd name="T79" fmla="*/ 633 h 922"/>
                <a:gd name="T80" fmla="*/ 861 w 896"/>
                <a:gd name="T81" fmla="*/ 560 h 922"/>
                <a:gd name="T82" fmla="*/ 448 w 896"/>
                <a:gd name="T83" fmla="*/ 689 h 922"/>
                <a:gd name="T84" fmla="*/ 221 w 896"/>
                <a:gd name="T85" fmla="*/ 461 h 922"/>
                <a:gd name="T86" fmla="*/ 448 w 896"/>
                <a:gd name="T87" fmla="*/ 234 h 922"/>
                <a:gd name="T88" fmla="*/ 676 w 896"/>
                <a:gd name="T89" fmla="*/ 461 h 922"/>
                <a:gd name="T90" fmla="*/ 448 w 896"/>
                <a:gd name="T91" fmla="*/ 689 h 922"/>
                <a:gd name="T92" fmla="*/ 448 w 896"/>
                <a:gd name="T93" fmla="*/ 689 h 922"/>
                <a:gd name="T94" fmla="*/ 448 w 896"/>
                <a:gd name="T95" fmla="*/ 689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6" h="922">
                  <a:moveTo>
                    <a:pt x="861" y="560"/>
                  </a:moveTo>
                  <a:cubicBezTo>
                    <a:pt x="804" y="526"/>
                    <a:pt x="804" y="526"/>
                    <a:pt x="804" y="526"/>
                  </a:cubicBezTo>
                  <a:cubicBezTo>
                    <a:pt x="808" y="505"/>
                    <a:pt x="810" y="484"/>
                    <a:pt x="810" y="461"/>
                  </a:cubicBezTo>
                  <a:cubicBezTo>
                    <a:pt x="810" y="439"/>
                    <a:pt x="808" y="417"/>
                    <a:pt x="804" y="396"/>
                  </a:cubicBezTo>
                  <a:cubicBezTo>
                    <a:pt x="861" y="363"/>
                    <a:pt x="861" y="363"/>
                    <a:pt x="861" y="363"/>
                  </a:cubicBezTo>
                  <a:cubicBezTo>
                    <a:pt x="874" y="356"/>
                    <a:pt x="883" y="344"/>
                    <a:pt x="886" y="330"/>
                  </a:cubicBezTo>
                  <a:cubicBezTo>
                    <a:pt x="890" y="316"/>
                    <a:pt x="888" y="302"/>
                    <a:pt x="881" y="290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799" y="147"/>
                    <a:pt x="766" y="138"/>
                    <a:pt x="740" y="153"/>
                  </a:cubicBezTo>
                  <a:cubicBezTo>
                    <a:pt x="683" y="186"/>
                    <a:pt x="683" y="186"/>
                    <a:pt x="683" y="186"/>
                  </a:cubicBezTo>
                  <a:cubicBezTo>
                    <a:pt x="649" y="158"/>
                    <a:pt x="611" y="136"/>
                    <a:pt x="569" y="121"/>
                  </a:cubicBezTo>
                  <a:cubicBezTo>
                    <a:pt x="569" y="54"/>
                    <a:pt x="569" y="54"/>
                    <a:pt x="569" y="54"/>
                  </a:cubicBezTo>
                  <a:cubicBezTo>
                    <a:pt x="569" y="24"/>
                    <a:pt x="545" y="0"/>
                    <a:pt x="516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1" y="0"/>
                    <a:pt x="327" y="24"/>
                    <a:pt x="327" y="54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285" y="136"/>
                    <a:pt x="247" y="158"/>
                    <a:pt x="214" y="186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130" y="138"/>
                    <a:pt x="98" y="147"/>
                    <a:pt x="83" y="172"/>
                  </a:cubicBezTo>
                  <a:cubicBezTo>
                    <a:pt x="15" y="289"/>
                    <a:pt x="15" y="289"/>
                    <a:pt x="15" y="289"/>
                  </a:cubicBezTo>
                  <a:cubicBezTo>
                    <a:pt x="0" y="315"/>
                    <a:pt x="9" y="348"/>
                    <a:pt x="35" y="363"/>
                  </a:cubicBezTo>
                  <a:cubicBezTo>
                    <a:pt x="93" y="396"/>
                    <a:pt x="93" y="396"/>
                    <a:pt x="93" y="396"/>
                  </a:cubicBezTo>
                  <a:cubicBezTo>
                    <a:pt x="89" y="417"/>
                    <a:pt x="86" y="439"/>
                    <a:pt x="86" y="461"/>
                  </a:cubicBezTo>
                  <a:cubicBezTo>
                    <a:pt x="86" y="484"/>
                    <a:pt x="89" y="505"/>
                    <a:pt x="93" y="527"/>
                  </a:cubicBezTo>
                  <a:cubicBezTo>
                    <a:pt x="35" y="560"/>
                    <a:pt x="35" y="560"/>
                    <a:pt x="35" y="560"/>
                  </a:cubicBezTo>
                  <a:cubicBezTo>
                    <a:pt x="9" y="575"/>
                    <a:pt x="0" y="607"/>
                    <a:pt x="15" y="633"/>
                  </a:cubicBezTo>
                  <a:cubicBezTo>
                    <a:pt x="83" y="750"/>
                    <a:pt x="83" y="750"/>
                    <a:pt x="83" y="750"/>
                  </a:cubicBezTo>
                  <a:cubicBezTo>
                    <a:pt x="90" y="763"/>
                    <a:pt x="102" y="772"/>
                    <a:pt x="115" y="775"/>
                  </a:cubicBezTo>
                  <a:cubicBezTo>
                    <a:pt x="129" y="779"/>
                    <a:pt x="144" y="777"/>
                    <a:pt x="156" y="770"/>
                  </a:cubicBezTo>
                  <a:cubicBezTo>
                    <a:pt x="214" y="736"/>
                    <a:pt x="214" y="736"/>
                    <a:pt x="214" y="736"/>
                  </a:cubicBezTo>
                  <a:cubicBezTo>
                    <a:pt x="247" y="765"/>
                    <a:pt x="285" y="787"/>
                    <a:pt x="327" y="802"/>
                  </a:cubicBezTo>
                  <a:cubicBezTo>
                    <a:pt x="327" y="868"/>
                    <a:pt x="327" y="868"/>
                    <a:pt x="327" y="868"/>
                  </a:cubicBezTo>
                  <a:cubicBezTo>
                    <a:pt x="327" y="898"/>
                    <a:pt x="351" y="922"/>
                    <a:pt x="380" y="922"/>
                  </a:cubicBezTo>
                  <a:cubicBezTo>
                    <a:pt x="516" y="922"/>
                    <a:pt x="516" y="922"/>
                    <a:pt x="516" y="922"/>
                  </a:cubicBezTo>
                  <a:cubicBezTo>
                    <a:pt x="545" y="922"/>
                    <a:pt x="569" y="898"/>
                    <a:pt x="569" y="868"/>
                  </a:cubicBezTo>
                  <a:cubicBezTo>
                    <a:pt x="569" y="802"/>
                    <a:pt x="569" y="802"/>
                    <a:pt x="569" y="802"/>
                  </a:cubicBezTo>
                  <a:cubicBezTo>
                    <a:pt x="611" y="787"/>
                    <a:pt x="649" y="765"/>
                    <a:pt x="682" y="736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66" y="785"/>
                    <a:pt x="799" y="776"/>
                    <a:pt x="813" y="750"/>
                  </a:cubicBezTo>
                  <a:cubicBezTo>
                    <a:pt x="881" y="633"/>
                    <a:pt x="881" y="633"/>
                    <a:pt x="881" y="633"/>
                  </a:cubicBezTo>
                  <a:cubicBezTo>
                    <a:pt x="896" y="607"/>
                    <a:pt x="887" y="575"/>
                    <a:pt x="861" y="560"/>
                  </a:cubicBezTo>
                  <a:close/>
                  <a:moveTo>
                    <a:pt x="448" y="689"/>
                  </a:moveTo>
                  <a:cubicBezTo>
                    <a:pt x="323" y="689"/>
                    <a:pt x="221" y="587"/>
                    <a:pt x="221" y="461"/>
                  </a:cubicBezTo>
                  <a:cubicBezTo>
                    <a:pt x="221" y="336"/>
                    <a:pt x="323" y="234"/>
                    <a:pt x="448" y="234"/>
                  </a:cubicBezTo>
                  <a:cubicBezTo>
                    <a:pt x="574" y="234"/>
                    <a:pt x="676" y="336"/>
                    <a:pt x="676" y="461"/>
                  </a:cubicBezTo>
                  <a:cubicBezTo>
                    <a:pt x="676" y="587"/>
                    <a:pt x="574" y="689"/>
                    <a:pt x="448" y="689"/>
                  </a:cubicBezTo>
                  <a:close/>
                  <a:moveTo>
                    <a:pt x="448" y="689"/>
                  </a:moveTo>
                  <a:cubicBezTo>
                    <a:pt x="448" y="689"/>
                    <a:pt x="448" y="689"/>
                    <a:pt x="448" y="6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110" name="Freeform 19"/>
            <p:cNvSpPr>
              <a:spLocks noEditPoints="1"/>
            </p:cNvSpPr>
            <p:nvPr/>
          </p:nvSpPr>
          <p:spPr bwMode="auto">
            <a:xfrm>
              <a:off x="9123363" y="3484563"/>
              <a:ext cx="630238" cy="638175"/>
            </a:xfrm>
            <a:custGeom>
              <a:avLst/>
              <a:gdLst>
                <a:gd name="T0" fmla="*/ 175 w 350"/>
                <a:gd name="T1" fmla="*/ 0 h 350"/>
                <a:gd name="T2" fmla="*/ 0 w 350"/>
                <a:gd name="T3" fmla="*/ 175 h 350"/>
                <a:gd name="T4" fmla="*/ 175 w 350"/>
                <a:gd name="T5" fmla="*/ 350 h 350"/>
                <a:gd name="T6" fmla="*/ 350 w 350"/>
                <a:gd name="T7" fmla="*/ 175 h 350"/>
                <a:gd name="T8" fmla="*/ 175 w 350"/>
                <a:gd name="T9" fmla="*/ 0 h 350"/>
                <a:gd name="T10" fmla="*/ 175 w 350"/>
                <a:gd name="T11" fmla="*/ 0 h 350"/>
                <a:gd name="T12" fmla="*/ 175 w 350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350">
                  <a:moveTo>
                    <a:pt x="175" y="0"/>
                  </a:moveTo>
                  <a:cubicBezTo>
                    <a:pt x="79" y="0"/>
                    <a:pt x="0" y="79"/>
                    <a:pt x="0" y="175"/>
                  </a:cubicBezTo>
                  <a:cubicBezTo>
                    <a:pt x="0" y="272"/>
                    <a:pt x="79" y="350"/>
                    <a:pt x="175" y="350"/>
                  </a:cubicBezTo>
                  <a:cubicBezTo>
                    <a:pt x="272" y="350"/>
                    <a:pt x="350" y="272"/>
                    <a:pt x="350" y="175"/>
                  </a:cubicBezTo>
                  <a:cubicBezTo>
                    <a:pt x="350" y="79"/>
                    <a:pt x="272" y="0"/>
                    <a:pt x="175" y="0"/>
                  </a:cubicBezTo>
                  <a:close/>
                  <a:moveTo>
                    <a:pt x="175" y="0"/>
                  </a:moveTo>
                  <a:cubicBezTo>
                    <a:pt x="175" y="0"/>
                    <a:pt x="175" y="0"/>
                    <a:pt x="17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11" name="Freeform 20"/>
            <p:cNvSpPr>
              <a:spLocks noEditPoints="1"/>
            </p:cNvSpPr>
            <p:nvPr/>
          </p:nvSpPr>
          <p:spPr bwMode="auto">
            <a:xfrm>
              <a:off x="9153526" y="1792288"/>
              <a:ext cx="2328863" cy="2459038"/>
            </a:xfrm>
            <a:custGeom>
              <a:avLst/>
              <a:gdLst>
                <a:gd name="T0" fmla="*/ 1227 w 1292"/>
                <a:gd name="T1" fmla="*/ 972 h 1350"/>
                <a:gd name="T2" fmla="*/ 1027 w 1292"/>
                <a:gd name="T3" fmla="*/ 904 h 1350"/>
                <a:gd name="T4" fmla="*/ 446 w 1292"/>
                <a:gd name="T5" fmla="*/ 277 h 1350"/>
                <a:gd name="T6" fmla="*/ 392 w 1292"/>
                <a:gd name="T7" fmla="*/ 74 h 1350"/>
                <a:gd name="T8" fmla="*/ 218 w 1292"/>
                <a:gd name="T9" fmla="*/ 3 h 1350"/>
                <a:gd name="T10" fmla="*/ 199 w 1292"/>
                <a:gd name="T11" fmla="*/ 17 h 1350"/>
                <a:gd name="T12" fmla="*/ 203 w 1292"/>
                <a:gd name="T13" fmla="*/ 39 h 1350"/>
                <a:gd name="T14" fmla="*/ 265 w 1292"/>
                <a:gd name="T15" fmla="*/ 105 h 1350"/>
                <a:gd name="T16" fmla="*/ 273 w 1292"/>
                <a:gd name="T17" fmla="*/ 127 h 1350"/>
                <a:gd name="T18" fmla="*/ 263 w 1292"/>
                <a:gd name="T19" fmla="*/ 149 h 1350"/>
                <a:gd name="T20" fmla="*/ 149 w 1292"/>
                <a:gd name="T21" fmla="*/ 254 h 1350"/>
                <a:gd name="T22" fmla="*/ 106 w 1292"/>
                <a:gd name="T23" fmla="*/ 253 h 1350"/>
                <a:gd name="T24" fmla="*/ 45 w 1292"/>
                <a:gd name="T25" fmla="*/ 187 h 1350"/>
                <a:gd name="T26" fmla="*/ 23 w 1292"/>
                <a:gd name="T27" fmla="*/ 181 h 1350"/>
                <a:gd name="T28" fmla="*/ 8 w 1292"/>
                <a:gd name="T29" fmla="*/ 199 h 1350"/>
                <a:gd name="T30" fmla="*/ 65 w 1292"/>
                <a:gd name="T31" fmla="*/ 377 h 1350"/>
                <a:gd name="T32" fmla="*/ 264 w 1292"/>
                <a:gd name="T33" fmla="*/ 446 h 1350"/>
                <a:gd name="T34" fmla="*/ 846 w 1292"/>
                <a:gd name="T35" fmla="*/ 1072 h 1350"/>
                <a:gd name="T36" fmla="*/ 900 w 1292"/>
                <a:gd name="T37" fmla="*/ 1276 h 1350"/>
                <a:gd name="T38" fmla="*/ 1074 w 1292"/>
                <a:gd name="T39" fmla="*/ 1346 h 1350"/>
                <a:gd name="T40" fmla="*/ 1093 w 1292"/>
                <a:gd name="T41" fmla="*/ 1333 h 1350"/>
                <a:gd name="T42" fmla="*/ 1088 w 1292"/>
                <a:gd name="T43" fmla="*/ 1310 h 1350"/>
                <a:gd name="T44" fmla="*/ 1027 w 1292"/>
                <a:gd name="T45" fmla="*/ 1244 h 1350"/>
                <a:gd name="T46" fmla="*/ 1029 w 1292"/>
                <a:gd name="T47" fmla="*/ 1201 h 1350"/>
                <a:gd name="T48" fmla="*/ 1142 w 1292"/>
                <a:gd name="T49" fmla="*/ 1095 h 1350"/>
                <a:gd name="T50" fmla="*/ 1186 w 1292"/>
                <a:gd name="T51" fmla="*/ 1097 h 1350"/>
                <a:gd name="T52" fmla="*/ 1247 w 1292"/>
                <a:gd name="T53" fmla="*/ 1163 h 1350"/>
                <a:gd name="T54" fmla="*/ 1269 w 1292"/>
                <a:gd name="T55" fmla="*/ 1169 h 1350"/>
                <a:gd name="T56" fmla="*/ 1284 w 1292"/>
                <a:gd name="T57" fmla="*/ 1151 h 1350"/>
                <a:gd name="T58" fmla="*/ 1227 w 1292"/>
                <a:gd name="T59" fmla="*/ 972 h 1350"/>
                <a:gd name="T60" fmla="*/ 1227 w 1292"/>
                <a:gd name="T61" fmla="*/ 972 h 1350"/>
                <a:gd name="T62" fmla="*/ 1227 w 1292"/>
                <a:gd name="T63" fmla="*/ 972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2" h="1350">
                  <a:moveTo>
                    <a:pt x="1227" y="972"/>
                  </a:moveTo>
                  <a:cubicBezTo>
                    <a:pt x="1174" y="915"/>
                    <a:pt x="1099" y="892"/>
                    <a:pt x="1027" y="904"/>
                  </a:cubicBezTo>
                  <a:cubicBezTo>
                    <a:pt x="446" y="277"/>
                    <a:pt x="446" y="277"/>
                    <a:pt x="446" y="277"/>
                  </a:cubicBezTo>
                  <a:cubicBezTo>
                    <a:pt x="462" y="207"/>
                    <a:pt x="445" y="130"/>
                    <a:pt x="392" y="74"/>
                  </a:cubicBezTo>
                  <a:cubicBezTo>
                    <a:pt x="346" y="23"/>
                    <a:pt x="281" y="0"/>
                    <a:pt x="218" y="3"/>
                  </a:cubicBezTo>
                  <a:cubicBezTo>
                    <a:pt x="210" y="4"/>
                    <a:pt x="202" y="9"/>
                    <a:pt x="199" y="17"/>
                  </a:cubicBezTo>
                  <a:cubicBezTo>
                    <a:pt x="196" y="24"/>
                    <a:pt x="198" y="33"/>
                    <a:pt x="203" y="39"/>
                  </a:cubicBezTo>
                  <a:cubicBezTo>
                    <a:pt x="265" y="105"/>
                    <a:pt x="265" y="105"/>
                    <a:pt x="265" y="105"/>
                  </a:cubicBezTo>
                  <a:cubicBezTo>
                    <a:pt x="270" y="111"/>
                    <a:pt x="273" y="119"/>
                    <a:pt x="273" y="127"/>
                  </a:cubicBezTo>
                  <a:cubicBezTo>
                    <a:pt x="272" y="135"/>
                    <a:pt x="269" y="143"/>
                    <a:pt x="263" y="149"/>
                  </a:cubicBezTo>
                  <a:cubicBezTo>
                    <a:pt x="149" y="254"/>
                    <a:pt x="149" y="254"/>
                    <a:pt x="149" y="254"/>
                  </a:cubicBezTo>
                  <a:cubicBezTo>
                    <a:pt x="137" y="266"/>
                    <a:pt x="118" y="265"/>
                    <a:pt x="106" y="253"/>
                  </a:cubicBezTo>
                  <a:cubicBezTo>
                    <a:pt x="45" y="187"/>
                    <a:pt x="45" y="187"/>
                    <a:pt x="45" y="187"/>
                  </a:cubicBezTo>
                  <a:cubicBezTo>
                    <a:pt x="39" y="180"/>
                    <a:pt x="30" y="178"/>
                    <a:pt x="23" y="181"/>
                  </a:cubicBezTo>
                  <a:cubicBezTo>
                    <a:pt x="15" y="183"/>
                    <a:pt x="9" y="190"/>
                    <a:pt x="8" y="199"/>
                  </a:cubicBezTo>
                  <a:cubicBezTo>
                    <a:pt x="0" y="262"/>
                    <a:pt x="18" y="327"/>
                    <a:pt x="65" y="377"/>
                  </a:cubicBezTo>
                  <a:cubicBezTo>
                    <a:pt x="118" y="434"/>
                    <a:pt x="193" y="457"/>
                    <a:pt x="264" y="446"/>
                  </a:cubicBezTo>
                  <a:cubicBezTo>
                    <a:pt x="846" y="1072"/>
                    <a:pt x="846" y="1072"/>
                    <a:pt x="846" y="1072"/>
                  </a:cubicBezTo>
                  <a:cubicBezTo>
                    <a:pt x="829" y="1142"/>
                    <a:pt x="847" y="1219"/>
                    <a:pt x="900" y="1276"/>
                  </a:cubicBezTo>
                  <a:cubicBezTo>
                    <a:pt x="946" y="1326"/>
                    <a:pt x="1010" y="1350"/>
                    <a:pt x="1074" y="1346"/>
                  </a:cubicBezTo>
                  <a:cubicBezTo>
                    <a:pt x="1082" y="1346"/>
                    <a:pt x="1089" y="1341"/>
                    <a:pt x="1093" y="1333"/>
                  </a:cubicBezTo>
                  <a:cubicBezTo>
                    <a:pt x="1096" y="1325"/>
                    <a:pt x="1094" y="1316"/>
                    <a:pt x="1088" y="1310"/>
                  </a:cubicBezTo>
                  <a:cubicBezTo>
                    <a:pt x="1027" y="1244"/>
                    <a:pt x="1027" y="1244"/>
                    <a:pt x="1027" y="1244"/>
                  </a:cubicBezTo>
                  <a:cubicBezTo>
                    <a:pt x="1016" y="1232"/>
                    <a:pt x="1016" y="1212"/>
                    <a:pt x="1029" y="1201"/>
                  </a:cubicBezTo>
                  <a:cubicBezTo>
                    <a:pt x="1142" y="1095"/>
                    <a:pt x="1142" y="1095"/>
                    <a:pt x="1142" y="1095"/>
                  </a:cubicBezTo>
                  <a:cubicBezTo>
                    <a:pt x="1155" y="1084"/>
                    <a:pt x="1174" y="1085"/>
                    <a:pt x="1186" y="1097"/>
                  </a:cubicBezTo>
                  <a:cubicBezTo>
                    <a:pt x="1247" y="1163"/>
                    <a:pt x="1247" y="1163"/>
                    <a:pt x="1247" y="1163"/>
                  </a:cubicBezTo>
                  <a:cubicBezTo>
                    <a:pt x="1253" y="1169"/>
                    <a:pt x="1261" y="1172"/>
                    <a:pt x="1269" y="1169"/>
                  </a:cubicBezTo>
                  <a:cubicBezTo>
                    <a:pt x="1277" y="1166"/>
                    <a:pt x="1283" y="1159"/>
                    <a:pt x="1284" y="1151"/>
                  </a:cubicBezTo>
                  <a:cubicBezTo>
                    <a:pt x="1292" y="1088"/>
                    <a:pt x="1274" y="1022"/>
                    <a:pt x="1227" y="972"/>
                  </a:cubicBezTo>
                  <a:close/>
                  <a:moveTo>
                    <a:pt x="1227" y="972"/>
                  </a:moveTo>
                  <a:cubicBezTo>
                    <a:pt x="1227" y="972"/>
                    <a:pt x="1227" y="972"/>
                    <a:pt x="1227" y="9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endParaRPr lang="en-US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579470" y="3137769"/>
            <a:ext cx="318294" cy="265380"/>
            <a:chOff x="10323513" y="708025"/>
            <a:chExt cx="1011237" cy="863600"/>
          </a:xfrm>
          <a:solidFill>
            <a:schemeClr val="accent6"/>
          </a:solidFill>
        </p:grpSpPr>
        <p:sp>
          <p:nvSpPr>
            <p:cNvPr id="113" name="Freeform 37"/>
            <p:cNvSpPr>
              <a:spLocks noEditPoints="1"/>
            </p:cNvSpPr>
            <p:nvPr/>
          </p:nvSpPr>
          <p:spPr bwMode="auto">
            <a:xfrm>
              <a:off x="10323513" y="762000"/>
              <a:ext cx="877887" cy="809625"/>
            </a:xfrm>
            <a:custGeom>
              <a:avLst/>
              <a:gdLst>
                <a:gd name="T0" fmla="*/ 100 w 131"/>
                <a:gd name="T1" fmla="*/ 12 h 119"/>
                <a:gd name="T2" fmla="*/ 51 w 131"/>
                <a:gd name="T3" fmla="*/ 8 h 119"/>
                <a:gd name="T4" fmla="*/ 35 w 131"/>
                <a:gd name="T5" fmla="*/ 42 h 119"/>
                <a:gd name="T6" fmla="*/ 44 w 131"/>
                <a:gd name="T7" fmla="*/ 54 h 119"/>
                <a:gd name="T8" fmla="*/ 57 w 131"/>
                <a:gd name="T9" fmla="*/ 48 h 119"/>
                <a:gd name="T10" fmla="*/ 64 w 131"/>
                <a:gd name="T11" fmla="*/ 37 h 119"/>
                <a:gd name="T12" fmla="*/ 111 w 131"/>
                <a:gd name="T13" fmla="*/ 75 h 119"/>
                <a:gd name="T14" fmla="*/ 105 w 131"/>
                <a:gd name="T15" fmla="*/ 81 h 119"/>
                <a:gd name="T16" fmla="*/ 91 w 131"/>
                <a:gd name="T17" fmla="*/ 71 h 119"/>
                <a:gd name="T18" fmla="*/ 101 w 131"/>
                <a:gd name="T19" fmla="*/ 85 h 119"/>
                <a:gd name="T20" fmla="*/ 95 w 131"/>
                <a:gd name="T21" fmla="*/ 91 h 119"/>
                <a:gd name="T22" fmla="*/ 81 w 131"/>
                <a:gd name="T23" fmla="*/ 81 h 119"/>
                <a:gd name="T24" fmla="*/ 91 w 131"/>
                <a:gd name="T25" fmla="*/ 95 h 119"/>
                <a:gd name="T26" fmla="*/ 85 w 131"/>
                <a:gd name="T27" fmla="*/ 101 h 119"/>
                <a:gd name="T28" fmla="*/ 72 w 131"/>
                <a:gd name="T29" fmla="*/ 91 h 119"/>
                <a:gd name="T30" fmla="*/ 81 w 131"/>
                <a:gd name="T31" fmla="*/ 105 h 119"/>
                <a:gd name="T32" fmla="*/ 76 w 131"/>
                <a:gd name="T33" fmla="*/ 111 h 119"/>
                <a:gd name="T34" fmla="*/ 63 w 131"/>
                <a:gd name="T35" fmla="*/ 91 h 119"/>
                <a:gd name="T36" fmla="*/ 53 w 131"/>
                <a:gd name="T37" fmla="*/ 81 h 119"/>
                <a:gd name="T38" fmla="*/ 43 w 131"/>
                <a:gd name="T39" fmla="*/ 71 h 119"/>
                <a:gd name="T40" fmla="*/ 33 w 131"/>
                <a:gd name="T41" fmla="*/ 61 h 119"/>
                <a:gd name="T42" fmla="*/ 5 w 131"/>
                <a:gd name="T43" fmla="*/ 41 h 119"/>
                <a:gd name="T44" fmla="*/ 1 w 131"/>
                <a:gd name="T45" fmla="*/ 46 h 119"/>
                <a:gd name="T46" fmla="*/ 14 w 131"/>
                <a:gd name="T47" fmla="*/ 70 h 119"/>
                <a:gd name="T48" fmla="*/ 24 w 131"/>
                <a:gd name="T49" fmla="*/ 80 h 119"/>
                <a:gd name="T50" fmla="*/ 34 w 131"/>
                <a:gd name="T51" fmla="*/ 90 h 119"/>
                <a:gd name="T52" fmla="*/ 44 w 131"/>
                <a:gd name="T53" fmla="*/ 100 h 119"/>
                <a:gd name="T54" fmla="*/ 54 w 131"/>
                <a:gd name="T55" fmla="*/ 109 h 119"/>
                <a:gd name="T56" fmla="*/ 71 w 131"/>
                <a:gd name="T57" fmla="*/ 115 h 119"/>
                <a:gd name="T58" fmla="*/ 88 w 131"/>
                <a:gd name="T59" fmla="*/ 108 h 119"/>
                <a:gd name="T60" fmla="*/ 98 w 131"/>
                <a:gd name="T61" fmla="*/ 98 h 119"/>
                <a:gd name="T62" fmla="*/ 108 w 131"/>
                <a:gd name="T63" fmla="*/ 88 h 119"/>
                <a:gd name="T64" fmla="*/ 115 w 131"/>
                <a:gd name="T65" fmla="*/ 71 h 119"/>
                <a:gd name="T66" fmla="*/ 130 w 131"/>
                <a:gd name="T67" fmla="*/ 46 h 119"/>
                <a:gd name="T68" fmla="*/ 102 w 131"/>
                <a:gd name="T69" fmla="*/ 13 h 119"/>
                <a:gd name="T70" fmla="*/ 102 w 131"/>
                <a:gd name="T71" fmla="*/ 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1" h="119">
                  <a:moveTo>
                    <a:pt x="102" y="13"/>
                  </a:moveTo>
                  <a:cubicBezTo>
                    <a:pt x="101" y="13"/>
                    <a:pt x="101" y="13"/>
                    <a:pt x="100" y="1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60" y="0"/>
                    <a:pt x="53" y="6"/>
                    <a:pt x="51" y="8"/>
                  </a:cubicBezTo>
                  <a:cubicBezTo>
                    <a:pt x="49" y="9"/>
                    <a:pt x="49" y="10"/>
                    <a:pt x="48" y="12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6"/>
                    <a:pt x="36" y="48"/>
                  </a:cubicBezTo>
                  <a:cubicBezTo>
                    <a:pt x="38" y="51"/>
                    <a:pt x="41" y="54"/>
                    <a:pt x="44" y="54"/>
                  </a:cubicBezTo>
                  <a:cubicBezTo>
                    <a:pt x="48" y="55"/>
                    <a:pt x="52" y="54"/>
                    <a:pt x="55" y="51"/>
                  </a:cubicBezTo>
                  <a:cubicBezTo>
                    <a:pt x="56" y="50"/>
                    <a:pt x="57" y="49"/>
                    <a:pt x="57" y="48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2" y="39"/>
                    <a:pt x="63" y="38"/>
                    <a:pt x="64" y="37"/>
                  </a:cubicBezTo>
                  <a:cubicBezTo>
                    <a:pt x="68" y="33"/>
                    <a:pt x="70" y="35"/>
                    <a:pt x="71" y="35"/>
                  </a:cubicBezTo>
                  <a:cubicBezTo>
                    <a:pt x="77" y="41"/>
                    <a:pt x="111" y="75"/>
                    <a:pt x="111" y="75"/>
                  </a:cubicBezTo>
                  <a:cubicBezTo>
                    <a:pt x="112" y="77"/>
                    <a:pt x="112" y="79"/>
                    <a:pt x="110" y="80"/>
                  </a:cubicBezTo>
                  <a:cubicBezTo>
                    <a:pt x="109" y="82"/>
                    <a:pt x="107" y="82"/>
                    <a:pt x="105" y="8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5" y="70"/>
                    <a:pt x="93" y="70"/>
                    <a:pt x="91" y="71"/>
                  </a:cubicBezTo>
                  <a:cubicBezTo>
                    <a:pt x="90" y="73"/>
                    <a:pt x="90" y="75"/>
                    <a:pt x="91" y="76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102" y="86"/>
                    <a:pt x="102" y="89"/>
                    <a:pt x="100" y="90"/>
                  </a:cubicBezTo>
                  <a:cubicBezTo>
                    <a:pt x="99" y="92"/>
                    <a:pt x="97" y="92"/>
                    <a:pt x="95" y="91"/>
                  </a:cubicBezTo>
                  <a:cubicBezTo>
                    <a:pt x="86" y="81"/>
                    <a:pt x="86" y="81"/>
                    <a:pt x="86" y="81"/>
                  </a:cubicBezTo>
                  <a:cubicBezTo>
                    <a:pt x="85" y="80"/>
                    <a:pt x="83" y="80"/>
                    <a:pt x="81" y="81"/>
                  </a:cubicBezTo>
                  <a:cubicBezTo>
                    <a:pt x="80" y="83"/>
                    <a:pt x="80" y="85"/>
                    <a:pt x="81" y="86"/>
                  </a:cubicBezTo>
                  <a:cubicBezTo>
                    <a:pt x="91" y="95"/>
                    <a:pt x="91" y="95"/>
                    <a:pt x="91" y="95"/>
                  </a:cubicBezTo>
                  <a:cubicBezTo>
                    <a:pt x="92" y="96"/>
                    <a:pt x="92" y="99"/>
                    <a:pt x="90" y="100"/>
                  </a:cubicBezTo>
                  <a:cubicBezTo>
                    <a:pt x="89" y="102"/>
                    <a:pt x="87" y="102"/>
                    <a:pt x="85" y="101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5" y="90"/>
                    <a:pt x="73" y="90"/>
                    <a:pt x="72" y="91"/>
                  </a:cubicBezTo>
                  <a:cubicBezTo>
                    <a:pt x="70" y="92"/>
                    <a:pt x="70" y="94"/>
                    <a:pt x="72" y="9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2" y="106"/>
                    <a:pt x="82" y="109"/>
                    <a:pt x="80" y="110"/>
                  </a:cubicBezTo>
                  <a:cubicBezTo>
                    <a:pt x="79" y="112"/>
                    <a:pt x="77" y="112"/>
                    <a:pt x="76" y="111"/>
                  </a:cubicBezTo>
                  <a:cubicBezTo>
                    <a:pt x="64" y="99"/>
                    <a:pt x="64" y="99"/>
                    <a:pt x="64" y="99"/>
                  </a:cubicBezTo>
                  <a:cubicBezTo>
                    <a:pt x="66" y="97"/>
                    <a:pt x="65" y="93"/>
                    <a:pt x="63" y="91"/>
                  </a:cubicBezTo>
                  <a:cubicBezTo>
                    <a:pt x="60" y="88"/>
                    <a:pt x="56" y="88"/>
                    <a:pt x="53" y="90"/>
                  </a:cubicBezTo>
                  <a:cubicBezTo>
                    <a:pt x="56" y="88"/>
                    <a:pt x="56" y="83"/>
                    <a:pt x="53" y="81"/>
                  </a:cubicBezTo>
                  <a:cubicBezTo>
                    <a:pt x="50" y="78"/>
                    <a:pt x="46" y="78"/>
                    <a:pt x="43" y="80"/>
                  </a:cubicBezTo>
                  <a:cubicBezTo>
                    <a:pt x="46" y="78"/>
                    <a:pt x="46" y="73"/>
                    <a:pt x="43" y="71"/>
                  </a:cubicBezTo>
                  <a:cubicBezTo>
                    <a:pt x="40" y="68"/>
                    <a:pt x="36" y="68"/>
                    <a:pt x="33" y="70"/>
                  </a:cubicBezTo>
                  <a:cubicBezTo>
                    <a:pt x="36" y="68"/>
                    <a:pt x="36" y="64"/>
                    <a:pt x="33" y="61"/>
                  </a:cubicBezTo>
                  <a:cubicBezTo>
                    <a:pt x="30" y="58"/>
                    <a:pt x="27" y="58"/>
                    <a:pt x="24" y="60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4" y="40"/>
                    <a:pt x="2" y="40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14" y="70"/>
                    <a:pt x="14" y="70"/>
                    <a:pt x="14" y="70"/>
                  </a:cubicBezTo>
                  <a:cubicBezTo>
                    <a:pt x="12" y="72"/>
                    <a:pt x="12" y="76"/>
                    <a:pt x="15" y="79"/>
                  </a:cubicBezTo>
                  <a:cubicBezTo>
                    <a:pt x="17" y="82"/>
                    <a:pt x="22" y="82"/>
                    <a:pt x="24" y="80"/>
                  </a:cubicBezTo>
                  <a:cubicBezTo>
                    <a:pt x="22" y="82"/>
                    <a:pt x="22" y="86"/>
                    <a:pt x="25" y="89"/>
                  </a:cubicBezTo>
                  <a:cubicBezTo>
                    <a:pt x="27" y="92"/>
                    <a:pt x="31" y="92"/>
                    <a:pt x="34" y="90"/>
                  </a:cubicBezTo>
                  <a:cubicBezTo>
                    <a:pt x="31" y="92"/>
                    <a:pt x="32" y="96"/>
                    <a:pt x="34" y="99"/>
                  </a:cubicBezTo>
                  <a:cubicBezTo>
                    <a:pt x="37" y="102"/>
                    <a:pt x="41" y="102"/>
                    <a:pt x="44" y="100"/>
                  </a:cubicBezTo>
                  <a:cubicBezTo>
                    <a:pt x="41" y="102"/>
                    <a:pt x="42" y="106"/>
                    <a:pt x="44" y="109"/>
                  </a:cubicBezTo>
                  <a:cubicBezTo>
                    <a:pt x="47" y="112"/>
                    <a:pt x="51" y="112"/>
                    <a:pt x="54" y="109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71" y="115"/>
                    <a:pt x="71" y="115"/>
                    <a:pt x="71" y="115"/>
                  </a:cubicBezTo>
                  <a:cubicBezTo>
                    <a:pt x="75" y="119"/>
                    <a:pt x="81" y="119"/>
                    <a:pt x="85" y="115"/>
                  </a:cubicBezTo>
                  <a:cubicBezTo>
                    <a:pt x="87" y="113"/>
                    <a:pt x="88" y="110"/>
                    <a:pt x="88" y="108"/>
                  </a:cubicBezTo>
                  <a:cubicBezTo>
                    <a:pt x="90" y="108"/>
                    <a:pt x="93" y="107"/>
                    <a:pt x="95" y="105"/>
                  </a:cubicBezTo>
                  <a:cubicBezTo>
                    <a:pt x="97" y="103"/>
                    <a:pt x="98" y="100"/>
                    <a:pt x="98" y="98"/>
                  </a:cubicBezTo>
                  <a:cubicBezTo>
                    <a:pt x="100" y="98"/>
                    <a:pt x="103" y="97"/>
                    <a:pt x="105" y="95"/>
                  </a:cubicBezTo>
                  <a:cubicBezTo>
                    <a:pt x="107" y="93"/>
                    <a:pt x="108" y="90"/>
                    <a:pt x="108" y="88"/>
                  </a:cubicBezTo>
                  <a:cubicBezTo>
                    <a:pt x="110" y="88"/>
                    <a:pt x="113" y="87"/>
                    <a:pt x="115" y="85"/>
                  </a:cubicBezTo>
                  <a:cubicBezTo>
                    <a:pt x="119" y="81"/>
                    <a:pt x="119" y="75"/>
                    <a:pt x="115" y="71"/>
                  </a:cubicBezTo>
                  <a:cubicBezTo>
                    <a:pt x="110" y="66"/>
                    <a:pt x="110" y="66"/>
                    <a:pt x="110" y="66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31" y="45"/>
                    <a:pt x="131" y="43"/>
                    <a:pt x="130" y="42"/>
                  </a:cubicBezTo>
                  <a:lnTo>
                    <a:pt x="102" y="13"/>
                  </a:lnTo>
                  <a:close/>
                  <a:moveTo>
                    <a:pt x="102" y="13"/>
                  </a:moveTo>
                  <a:cubicBezTo>
                    <a:pt x="102" y="13"/>
                    <a:pt x="102" y="13"/>
                    <a:pt x="102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endParaRPr lang="en-US"/>
            </a:p>
          </p:txBody>
        </p:sp>
        <p:sp>
          <p:nvSpPr>
            <p:cNvPr id="114" name="Freeform 38"/>
            <p:cNvSpPr>
              <a:spLocks noEditPoints="1"/>
            </p:cNvSpPr>
            <p:nvPr/>
          </p:nvSpPr>
          <p:spPr bwMode="auto">
            <a:xfrm>
              <a:off x="11014075" y="708025"/>
              <a:ext cx="320675" cy="325438"/>
            </a:xfrm>
            <a:custGeom>
              <a:avLst/>
              <a:gdLst>
                <a:gd name="T0" fmla="*/ 46 w 48"/>
                <a:gd name="T1" fmla="*/ 28 h 48"/>
                <a:gd name="T2" fmla="*/ 20 w 48"/>
                <a:gd name="T3" fmla="*/ 3 h 48"/>
                <a:gd name="T4" fmla="*/ 11 w 48"/>
                <a:gd name="T5" fmla="*/ 3 h 48"/>
                <a:gd name="T6" fmla="*/ 3 w 48"/>
                <a:gd name="T7" fmla="*/ 12 h 48"/>
                <a:gd name="T8" fmla="*/ 3 w 48"/>
                <a:gd name="T9" fmla="*/ 20 h 48"/>
                <a:gd name="T10" fmla="*/ 28 w 48"/>
                <a:gd name="T11" fmla="*/ 46 h 48"/>
                <a:gd name="T12" fmla="*/ 37 w 48"/>
                <a:gd name="T13" fmla="*/ 46 h 48"/>
                <a:gd name="T14" fmla="*/ 46 w 48"/>
                <a:gd name="T15" fmla="*/ 37 h 48"/>
                <a:gd name="T16" fmla="*/ 46 w 48"/>
                <a:gd name="T17" fmla="*/ 28 h 48"/>
                <a:gd name="T18" fmla="*/ 32 w 48"/>
                <a:gd name="T19" fmla="*/ 41 h 48"/>
                <a:gd name="T20" fmla="*/ 27 w 48"/>
                <a:gd name="T21" fmla="*/ 36 h 48"/>
                <a:gd name="T22" fmla="*/ 32 w 48"/>
                <a:gd name="T23" fmla="*/ 31 h 48"/>
                <a:gd name="T24" fmla="*/ 37 w 48"/>
                <a:gd name="T25" fmla="*/ 36 h 48"/>
                <a:gd name="T26" fmla="*/ 32 w 48"/>
                <a:gd name="T27" fmla="*/ 41 h 48"/>
                <a:gd name="T28" fmla="*/ 32 w 48"/>
                <a:gd name="T29" fmla="*/ 41 h 48"/>
                <a:gd name="T30" fmla="*/ 32 w 48"/>
                <a:gd name="T31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" h="48">
                  <a:moveTo>
                    <a:pt x="46" y="28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8" y="0"/>
                    <a:pt x="14" y="0"/>
                    <a:pt x="11" y="3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4"/>
                    <a:pt x="0" y="18"/>
                    <a:pt x="3" y="20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30" y="48"/>
                    <a:pt x="34" y="48"/>
                    <a:pt x="37" y="4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8" y="35"/>
                    <a:pt x="48" y="31"/>
                    <a:pt x="46" y="28"/>
                  </a:cubicBezTo>
                  <a:close/>
                  <a:moveTo>
                    <a:pt x="32" y="41"/>
                  </a:moveTo>
                  <a:cubicBezTo>
                    <a:pt x="29" y="41"/>
                    <a:pt x="27" y="39"/>
                    <a:pt x="27" y="36"/>
                  </a:cubicBezTo>
                  <a:cubicBezTo>
                    <a:pt x="27" y="33"/>
                    <a:pt x="29" y="31"/>
                    <a:pt x="32" y="31"/>
                  </a:cubicBezTo>
                  <a:cubicBezTo>
                    <a:pt x="35" y="31"/>
                    <a:pt x="37" y="33"/>
                    <a:pt x="37" y="36"/>
                  </a:cubicBezTo>
                  <a:cubicBezTo>
                    <a:pt x="37" y="39"/>
                    <a:pt x="35" y="41"/>
                    <a:pt x="32" y="41"/>
                  </a:cubicBezTo>
                  <a:close/>
                  <a:moveTo>
                    <a:pt x="32" y="41"/>
                  </a:moveTo>
                  <a:cubicBezTo>
                    <a:pt x="32" y="41"/>
                    <a:pt x="32" y="41"/>
                    <a:pt x="32" y="4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46781" y="3138376"/>
            <a:ext cx="276973" cy="273864"/>
            <a:chOff x="4073525" y="2566988"/>
            <a:chExt cx="620713" cy="628650"/>
          </a:xfrm>
          <a:solidFill>
            <a:schemeClr val="accent2"/>
          </a:solidFill>
        </p:grpSpPr>
        <p:sp>
          <p:nvSpPr>
            <p:cNvPr id="116" name="Freeform 5"/>
            <p:cNvSpPr>
              <a:spLocks noEditPoints="1"/>
            </p:cNvSpPr>
            <p:nvPr/>
          </p:nvSpPr>
          <p:spPr bwMode="auto">
            <a:xfrm>
              <a:off x="4073525" y="2566988"/>
              <a:ext cx="620713" cy="514350"/>
            </a:xfrm>
            <a:custGeom>
              <a:avLst/>
              <a:gdLst>
                <a:gd name="T0" fmla="*/ 192 w 192"/>
                <a:gd name="T1" fmla="*/ 118 h 157"/>
                <a:gd name="T2" fmla="*/ 192 w 192"/>
                <a:gd name="T3" fmla="*/ 3 h 157"/>
                <a:gd name="T4" fmla="*/ 189 w 192"/>
                <a:gd name="T5" fmla="*/ 0 h 157"/>
                <a:gd name="T6" fmla="*/ 3 w 192"/>
                <a:gd name="T7" fmla="*/ 0 h 157"/>
                <a:gd name="T8" fmla="*/ 0 w 192"/>
                <a:gd name="T9" fmla="*/ 3 h 157"/>
                <a:gd name="T10" fmla="*/ 0 w 192"/>
                <a:gd name="T11" fmla="*/ 154 h 157"/>
                <a:gd name="T12" fmla="*/ 3 w 192"/>
                <a:gd name="T13" fmla="*/ 157 h 157"/>
                <a:gd name="T14" fmla="*/ 35 w 192"/>
                <a:gd name="T15" fmla="*/ 157 h 157"/>
                <a:gd name="T16" fmla="*/ 35 w 192"/>
                <a:gd name="T17" fmla="*/ 150 h 157"/>
                <a:gd name="T18" fmla="*/ 6 w 192"/>
                <a:gd name="T19" fmla="*/ 150 h 157"/>
                <a:gd name="T20" fmla="*/ 6 w 192"/>
                <a:gd name="T21" fmla="*/ 6 h 157"/>
                <a:gd name="T22" fmla="*/ 186 w 192"/>
                <a:gd name="T23" fmla="*/ 6 h 157"/>
                <a:gd name="T24" fmla="*/ 186 w 192"/>
                <a:gd name="T25" fmla="*/ 115 h 157"/>
                <a:gd name="T26" fmla="*/ 154 w 192"/>
                <a:gd name="T27" fmla="*/ 115 h 157"/>
                <a:gd name="T28" fmla="*/ 150 w 192"/>
                <a:gd name="T29" fmla="*/ 118 h 157"/>
                <a:gd name="T30" fmla="*/ 150 w 192"/>
                <a:gd name="T31" fmla="*/ 150 h 157"/>
                <a:gd name="T32" fmla="*/ 80 w 192"/>
                <a:gd name="T33" fmla="*/ 150 h 157"/>
                <a:gd name="T34" fmla="*/ 80 w 192"/>
                <a:gd name="T35" fmla="*/ 157 h 157"/>
                <a:gd name="T36" fmla="*/ 154 w 192"/>
                <a:gd name="T37" fmla="*/ 157 h 157"/>
                <a:gd name="T38" fmla="*/ 156 w 192"/>
                <a:gd name="T39" fmla="*/ 156 h 157"/>
                <a:gd name="T40" fmla="*/ 191 w 192"/>
                <a:gd name="T41" fmla="*/ 121 h 157"/>
                <a:gd name="T42" fmla="*/ 192 w 192"/>
                <a:gd name="T43" fmla="*/ 120 h 157"/>
                <a:gd name="T44" fmla="*/ 192 w 192"/>
                <a:gd name="T45" fmla="*/ 119 h 157"/>
                <a:gd name="T46" fmla="*/ 192 w 192"/>
                <a:gd name="T47" fmla="*/ 118 h 157"/>
                <a:gd name="T48" fmla="*/ 157 w 192"/>
                <a:gd name="T49" fmla="*/ 122 h 157"/>
                <a:gd name="T50" fmla="*/ 181 w 192"/>
                <a:gd name="T51" fmla="*/ 122 h 157"/>
                <a:gd name="T52" fmla="*/ 157 w 192"/>
                <a:gd name="T53" fmla="*/ 146 h 157"/>
                <a:gd name="T54" fmla="*/ 157 w 192"/>
                <a:gd name="T55" fmla="*/ 122 h 157"/>
                <a:gd name="T56" fmla="*/ 157 w 192"/>
                <a:gd name="T57" fmla="*/ 122 h 157"/>
                <a:gd name="T58" fmla="*/ 157 w 192"/>
                <a:gd name="T59" fmla="*/ 12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157">
                  <a:moveTo>
                    <a:pt x="192" y="118"/>
                  </a:moveTo>
                  <a:cubicBezTo>
                    <a:pt x="192" y="3"/>
                    <a:pt x="192" y="3"/>
                    <a:pt x="192" y="3"/>
                  </a:cubicBezTo>
                  <a:cubicBezTo>
                    <a:pt x="192" y="1"/>
                    <a:pt x="191" y="0"/>
                    <a:pt x="18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50"/>
                    <a:pt x="35" y="150"/>
                    <a:pt x="35" y="150"/>
                  </a:cubicBezTo>
                  <a:cubicBezTo>
                    <a:pt x="6" y="150"/>
                    <a:pt x="6" y="150"/>
                    <a:pt x="6" y="15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86" y="6"/>
                    <a:pt x="186" y="6"/>
                    <a:pt x="186" y="6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54" y="115"/>
                    <a:pt x="154" y="115"/>
                    <a:pt x="154" y="115"/>
                  </a:cubicBezTo>
                  <a:cubicBezTo>
                    <a:pt x="152" y="115"/>
                    <a:pt x="150" y="116"/>
                    <a:pt x="150" y="118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55" y="157"/>
                    <a:pt x="155" y="156"/>
                    <a:pt x="156" y="156"/>
                  </a:cubicBezTo>
                  <a:cubicBezTo>
                    <a:pt x="191" y="121"/>
                    <a:pt x="191" y="121"/>
                    <a:pt x="191" y="121"/>
                  </a:cubicBezTo>
                  <a:cubicBezTo>
                    <a:pt x="191" y="120"/>
                    <a:pt x="191" y="120"/>
                    <a:pt x="192" y="120"/>
                  </a:cubicBezTo>
                  <a:cubicBezTo>
                    <a:pt x="192" y="119"/>
                    <a:pt x="192" y="119"/>
                    <a:pt x="192" y="119"/>
                  </a:cubicBezTo>
                  <a:cubicBezTo>
                    <a:pt x="192" y="119"/>
                    <a:pt x="192" y="119"/>
                    <a:pt x="192" y="118"/>
                  </a:cubicBezTo>
                  <a:close/>
                  <a:moveTo>
                    <a:pt x="157" y="122"/>
                  </a:moveTo>
                  <a:cubicBezTo>
                    <a:pt x="181" y="122"/>
                    <a:pt x="181" y="122"/>
                    <a:pt x="181" y="122"/>
                  </a:cubicBezTo>
                  <a:cubicBezTo>
                    <a:pt x="157" y="146"/>
                    <a:pt x="157" y="146"/>
                    <a:pt x="157" y="146"/>
                  </a:cubicBezTo>
                  <a:lnTo>
                    <a:pt x="157" y="122"/>
                  </a:lnTo>
                  <a:close/>
                  <a:moveTo>
                    <a:pt x="157" y="122"/>
                  </a:moveTo>
                  <a:cubicBezTo>
                    <a:pt x="157" y="122"/>
                    <a:pt x="157" y="122"/>
                    <a:pt x="157" y="122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85000" lnSpcReduction="20000"/>
            </a:bodyPr>
            <a:lstStyle/>
            <a:p>
              <a:endParaRPr lang="en-US" baseline="-25000"/>
            </a:p>
          </p:txBody>
        </p:sp>
        <p:sp>
          <p:nvSpPr>
            <p:cNvPr id="117" name="Freeform 6"/>
            <p:cNvSpPr>
              <a:spLocks noEditPoints="1"/>
            </p:cNvSpPr>
            <p:nvPr/>
          </p:nvSpPr>
          <p:spPr bwMode="auto">
            <a:xfrm>
              <a:off x="4219575" y="2662238"/>
              <a:ext cx="80963" cy="533400"/>
            </a:xfrm>
            <a:custGeom>
              <a:avLst/>
              <a:gdLst>
                <a:gd name="T0" fmla="*/ 15 w 25"/>
                <a:gd name="T1" fmla="*/ 2 h 163"/>
                <a:gd name="T2" fmla="*/ 13 w 25"/>
                <a:gd name="T3" fmla="*/ 0 h 163"/>
                <a:gd name="T4" fmla="*/ 10 w 25"/>
                <a:gd name="T5" fmla="*/ 2 h 163"/>
                <a:gd name="T6" fmla="*/ 0 w 25"/>
                <a:gd name="T7" fmla="*/ 30 h 163"/>
                <a:gd name="T8" fmla="*/ 0 w 25"/>
                <a:gd name="T9" fmla="*/ 32 h 163"/>
                <a:gd name="T10" fmla="*/ 0 w 25"/>
                <a:gd name="T11" fmla="*/ 160 h 163"/>
                <a:gd name="T12" fmla="*/ 3 w 25"/>
                <a:gd name="T13" fmla="*/ 163 h 163"/>
                <a:gd name="T14" fmla="*/ 22 w 25"/>
                <a:gd name="T15" fmla="*/ 163 h 163"/>
                <a:gd name="T16" fmla="*/ 25 w 25"/>
                <a:gd name="T17" fmla="*/ 160 h 163"/>
                <a:gd name="T18" fmla="*/ 25 w 25"/>
                <a:gd name="T19" fmla="*/ 32 h 163"/>
                <a:gd name="T20" fmla="*/ 25 w 25"/>
                <a:gd name="T21" fmla="*/ 30 h 163"/>
                <a:gd name="T22" fmla="*/ 15 w 25"/>
                <a:gd name="T23" fmla="*/ 2 h 163"/>
                <a:gd name="T24" fmla="*/ 6 w 25"/>
                <a:gd name="T25" fmla="*/ 35 h 163"/>
                <a:gd name="T26" fmla="*/ 9 w 25"/>
                <a:gd name="T27" fmla="*/ 35 h 163"/>
                <a:gd name="T28" fmla="*/ 9 w 25"/>
                <a:gd name="T29" fmla="*/ 134 h 163"/>
                <a:gd name="T30" fmla="*/ 6 w 25"/>
                <a:gd name="T31" fmla="*/ 134 h 163"/>
                <a:gd name="T32" fmla="*/ 6 w 25"/>
                <a:gd name="T33" fmla="*/ 35 h 163"/>
                <a:gd name="T34" fmla="*/ 16 w 25"/>
                <a:gd name="T35" fmla="*/ 35 h 163"/>
                <a:gd name="T36" fmla="*/ 19 w 25"/>
                <a:gd name="T37" fmla="*/ 35 h 163"/>
                <a:gd name="T38" fmla="*/ 19 w 25"/>
                <a:gd name="T39" fmla="*/ 134 h 163"/>
                <a:gd name="T40" fmla="*/ 16 w 25"/>
                <a:gd name="T41" fmla="*/ 134 h 163"/>
                <a:gd name="T42" fmla="*/ 16 w 25"/>
                <a:gd name="T43" fmla="*/ 35 h 163"/>
                <a:gd name="T44" fmla="*/ 13 w 25"/>
                <a:gd name="T45" fmla="*/ 13 h 163"/>
                <a:gd name="T46" fmla="*/ 18 w 25"/>
                <a:gd name="T47" fmla="*/ 29 h 163"/>
                <a:gd name="T48" fmla="*/ 7 w 25"/>
                <a:gd name="T49" fmla="*/ 29 h 163"/>
                <a:gd name="T50" fmla="*/ 13 w 25"/>
                <a:gd name="T51" fmla="*/ 13 h 163"/>
                <a:gd name="T52" fmla="*/ 19 w 25"/>
                <a:gd name="T53" fmla="*/ 157 h 163"/>
                <a:gd name="T54" fmla="*/ 6 w 25"/>
                <a:gd name="T55" fmla="*/ 157 h 163"/>
                <a:gd name="T56" fmla="*/ 6 w 25"/>
                <a:gd name="T57" fmla="*/ 141 h 163"/>
                <a:gd name="T58" fmla="*/ 19 w 25"/>
                <a:gd name="T59" fmla="*/ 141 h 163"/>
                <a:gd name="T60" fmla="*/ 19 w 25"/>
                <a:gd name="T61" fmla="*/ 157 h 163"/>
                <a:gd name="T62" fmla="*/ 19 w 25"/>
                <a:gd name="T63" fmla="*/ 157 h 163"/>
                <a:gd name="T64" fmla="*/ 19 w 25"/>
                <a:gd name="T65" fmla="*/ 15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" h="163">
                  <a:moveTo>
                    <a:pt x="15" y="2"/>
                  </a:move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2"/>
                    <a:pt x="1" y="163"/>
                    <a:pt x="3" y="163"/>
                  </a:cubicBezTo>
                  <a:cubicBezTo>
                    <a:pt x="22" y="163"/>
                    <a:pt x="22" y="163"/>
                    <a:pt x="22" y="163"/>
                  </a:cubicBezTo>
                  <a:cubicBezTo>
                    <a:pt x="24" y="163"/>
                    <a:pt x="25" y="162"/>
                    <a:pt x="25" y="160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1"/>
                    <a:pt x="25" y="30"/>
                    <a:pt x="25" y="30"/>
                  </a:cubicBezTo>
                  <a:lnTo>
                    <a:pt x="15" y="2"/>
                  </a:lnTo>
                  <a:close/>
                  <a:moveTo>
                    <a:pt x="6" y="35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6" y="134"/>
                    <a:pt x="6" y="134"/>
                    <a:pt x="6" y="134"/>
                  </a:cubicBezTo>
                  <a:lnTo>
                    <a:pt x="6" y="35"/>
                  </a:lnTo>
                  <a:close/>
                  <a:moveTo>
                    <a:pt x="16" y="35"/>
                  </a:moveTo>
                  <a:cubicBezTo>
                    <a:pt x="19" y="35"/>
                    <a:pt x="19" y="35"/>
                    <a:pt x="19" y="35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6" y="134"/>
                    <a:pt x="16" y="134"/>
                    <a:pt x="16" y="134"/>
                  </a:cubicBezTo>
                  <a:lnTo>
                    <a:pt x="16" y="35"/>
                  </a:lnTo>
                  <a:close/>
                  <a:moveTo>
                    <a:pt x="13" y="13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13" y="13"/>
                  </a:lnTo>
                  <a:close/>
                  <a:moveTo>
                    <a:pt x="19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19" y="141"/>
                    <a:pt x="19" y="141"/>
                    <a:pt x="19" y="141"/>
                  </a:cubicBezTo>
                  <a:lnTo>
                    <a:pt x="19" y="157"/>
                  </a:lnTo>
                  <a:close/>
                  <a:moveTo>
                    <a:pt x="19" y="157"/>
                  </a:moveTo>
                  <a:cubicBezTo>
                    <a:pt x="19" y="157"/>
                    <a:pt x="19" y="157"/>
                    <a:pt x="19" y="157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85000" lnSpcReduction="20000"/>
            </a:bodyPr>
            <a:lstStyle/>
            <a:p>
              <a:endParaRPr lang="en-US" baseline="-25000"/>
            </a:p>
          </p:txBody>
        </p:sp>
        <p:sp>
          <p:nvSpPr>
            <p:cNvPr id="118" name="Freeform 7"/>
            <p:cNvSpPr>
              <a:spLocks noEditPoints="1"/>
            </p:cNvSpPr>
            <p:nvPr/>
          </p:nvSpPr>
          <p:spPr bwMode="auto">
            <a:xfrm>
              <a:off x="4341813" y="2628901"/>
              <a:ext cx="187325" cy="114300"/>
            </a:xfrm>
            <a:custGeom>
              <a:avLst/>
              <a:gdLst>
                <a:gd name="T0" fmla="*/ 29 w 58"/>
                <a:gd name="T1" fmla="*/ 0 h 35"/>
                <a:gd name="T2" fmla="*/ 0 w 58"/>
                <a:gd name="T3" fmla="*/ 29 h 35"/>
                <a:gd name="T4" fmla="*/ 0 w 58"/>
                <a:gd name="T5" fmla="*/ 35 h 35"/>
                <a:gd name="T6" fmla="*/ 7 w 58"/>
                <a:gd name="T7" fmla="*/ 35 h 35"/>
                <a:gd name="T8" fmla="*/ 7 w 58"/>
                <a:gd name="T9" fmla="*/ 29 h 35"/>
                <a:gd name="T10" fmla="*/ 29 w 58"/>
                <a:gd name="T11" fmla="*/ 7 h 35"/>
                <a:gd name="T12" fmla="*/ 51 w 58"/>
                <a:gd name="T13" fmla="*/ 29 h 35"/>
                <a:gd name="T14" fmla="*/ 51 w 58"/>
                <a:gd name="T15" fmla="*/ 35 h 35"/>
                <a:gd name="T16" fmla="*/ 58 w 58"/>
                <a:gd name="T17" fmla="*/ 35 h 35"/>
                <a:gd name="T18" fmla="*/ 58 w 58"/>
                <a:gd name="T19" fmla="*/ 29 h 35"/>
                <a:gd name="T20" fmla="*/ 29 w 58"/>
                <a:gd name="T21" fmla="*/ 0 h 35"/>
                <a:gd name="T22" fmla="*/ 29 w 58"/>
                <a:gd name="T23" fmla="*/ 0 h 35"/>
                <a:gd name="T24" fmla="*/ 29 w 58"/>
                <a:gd name="T2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17"/>
                    <a:pt x="17" y="7"/>
                    <a:pt x="29" y="7"/>
                  </a:cubicBezTo>
                  <a:cubicBezTo>
                    <a:pt x="41" y="7"/>
                    <a:pt x="51" y="17"/>
                    <a:pt x="51" y="29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19" name="Freeform 8"/>
            <p:cNvSpPr>
              <a:spLocks noEditPoints="1"/>
            </p:cNvSpPr>
            <p:nvPr/>
          </p:nvSpPr>
          <p:spPr bwMode="auto">
            <a:xfrm>
              <a:off x="4445000" y="2714626"/>
              <a:ext cx="187325" cy="114300"/>
            </a:xfrm>
            <a:custGeom>
              <a:avLst/>
              <a:gdLst>
                <a:gd name="T0" fmla="*/ 58 w 58"/>
                <a:gd name="T1" fmla="*/ 6 h 35"/>
                <a:gd name="T2" fmla="*/ 58 w 58"/>
                <a:gd name="T3" fmla="*/ 0 h 35"/>
                <a:gd name="T4" fmla="*/ 51 w 58"/>
                <a:gd name="T5" fmla="*/ 0 h 35"/>
                <a:gd name="T6" fmla="*/ 51 w 58"/>
                <a:gd name="T7" fmla="*/ 6 h 35"/>
                <a:gd name="T8" fmla="*/ 29 w 58"/>
                <a:gd name="T9" fmla="*/ 29 h 35"/>
                <a:gd name="T10" fmla="*/ 7 w 58"/>
                <a:gd name="T11" fmla="*/ 6 h 35"/>
                <a:gd name="T12" fmla="*/ 7 w 58"/>
                <a:gd name="T13" fmla="*/ 0 h 35"/>
                <a:gd name="T14" fmla="*/ 0 w 58"/>
                <a:gd name="T15" fmla="*/ 0 h 35"/>
                <a:gd name="T16" fmla="*/ 0 w 58"/>
                <a:gd name="T17" fmla="*/ 6 h 35"/>
                <a:gd name="T18" fmla="*/ 29 w 58"/>
                <a:gd name="T19" fmla="*/ 35 h 35"/>
                <a:gd name="T20" fmla="*/ 58 w 58"/>
                <a:gd name="T21" fmla="*/ 6 h 35"/>
                <a:gd name="T22" fmla="*/ 58 w 58"/>
                <a:gd name="T23" fmla="*/ 6 h 35"/>
                <a:gd name="T24" fmla="*/ 58 w 58"/>
                <a:gd name="T2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58" y="6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19"/>
                    <a:pt x="41" y="29"/>
                    <a:pt x="29" y="29"/>
                  </a:cubicBezTo>
                  <a:cubicBezTo>
                    <a:pt x="17" y="29"/>
                    <a:pt x="7" y="19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2"/>
                    <a:pt x="13" y="35"/>
                    <a:pt x="29" y="35"/>
                  </a:cubicBezTo>
                  <a:cubicBezTo>
                    <a:pt x="45" y="35"/>
                    <a:pt x="58" y="22"/>
                    <a:pt x="58" y="6"/>
                  </a:cubicBezTo>
                  <a:close/>
                  <a:moveTo>
                    <a:pt x="58" y="6"/>
                  </a:moveTo>
                  <a:cubicBezTo>
                    <a:pt x="58" y="6"/>
                    <a:pt x="58" y="6"/>
                    <a:pt x="58" y="6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0" name="Freeform 9"/>
            <p:cNvSpPr>
              <a:spLocks noEditPoints="1"/>
            </p:cNvSpPr>
            <p:nvPr/>
          </p:nvSpPr>
          <p:spPr bwMode="auto">
            <a:xfrm>
              <a:off x="4332288" y="2900363"/>
              <a:ext cx="122238" cy="128588"/>
            </a:xfrm>
            <a:custGeom>
              <a:avLst/>
              <a:gdLst>
                <a:gd name="T0" fmla="*/ 0 w 38"/>
                <a:gd name="T1" fmla="*/ 4 h 39"/>
                <a:gd name="T2" fmla="*/ 0 w 38"/>
                <a:gd name="T3" fmla="*/ 36 h 39"/>
                <a:gd name="T4" fmla="*/ 3 w 38"/>
                <a:gd name="T5" fmla="*/ 39 h 39"/>
                <a:gd name="T6" fmla="*/ 35 w 38"/>
                <a:gd name="T7" fmla="*/ 39 h 39"/>
                <a:gd name="T8" fmla="*/ 38 w 38"/>
                <a:gd name="T9" fmla="*/ 36 h 39"/>
                <a:gd name="T10" fmla="*/ 38 w 38"/>
                <a:gd name="T11" fmla="*/ 4 h 39"/>
                <a:gd name="T12" fmla="*/ 35 w 38"/>
                <a:gd name="T13" fmla="*/ 0 h 39"/>
                <a:gd name="T14" fmla="*/ 3 w 38"/>
                <a:gd name="T15" fmla="*/ 0 h 39"/>
                <a:gd name="T16" fmla="*/ 0 w 38"/>
                <a:gd name="T17" fmla="*/ 4 h 39"/>
                <a:gd name="T18" fmla="*/ 6 w 38"/>
                <a:gd name="T19" fmla="*/ 7 h 39"/>
                <a:gd name="T20" fmla="*/ 32 w 38"/>
                <a:gd name="T21" fmla="*/ 7 h 39"/>
                <a:gd name="T22" fmla="*/ 32 w 38"/>
                <a:gd name="T23" fmla="*/ 32 h 39"/>
                <a:gd name="T24" fmla="*/ 6 w 38"/>
                <a:gd name="T25" fmla="*/ 32 h 39"/>
                <a:gd name="T26" fmla="*/ 6 w 38"/>
                <a:gd name="T27" fmla="*/ 7 h 39"/>
                <a:gd name="T28" fmla="*/ 6 w 38"/>
                <a:gd name="T29" fmla="*/ 7 h 39"/>
                <a:gd name="T30" fmla="*/ 6 w 38"/>
                <a:gd name="T31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39">
                  <a:moveTo>
                    <a:pt x="0" y="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1" y="39"/>
                    <a:pt x="3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7" y="39"/>
                    <a:pt x="38" y="38"/>
                    <a:pt x="38" y="36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7" y="0"/>
                    <a:pt x="3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lose/>
                  <a:moveTo>
                    <a:pt x="6" y="7"/>
                  </a:moveTo>
                  <a:cubicBezTo>
                    <a:pt x="32" y="7"/>
                    <a:pt x="32" y="7"/>
                    <a:pt x="32" y="7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6" y="32"/>
                    <a:pt x="6" y="32"/>
                    <a:pt x="6" y="32"/>
                  </a:cubicBezTo>
                  <a:lnTo>
                    <a:pt x="6" y="7"/>
                  </a:ln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1" name="Freeform 10"/>
            <p:cNvSpPr>
              <a:spLocks noEditPoints="1"/>
            </p:cNvSpPr>
            <p:nvPr/>
          </p:nvSpPr>
          <p:spPr bwMode="auto">
            <a:xfrm>
              <a:off x="4403725" y="2847976"/>
              <a:ext cx="103188" cy="104775"/>
            </a:xfrm>
            <a:custGeom>
              <a:avLst/>
              <a:gdLst>
                <a:gd name="T0" fmla="*/ 23 w 32"/>
                <a:gd name="T1" fmla="*/ 26 h 32"/>
                <a:gd name="T2" fmla="*/ 23 w 32"/>
                <a:gd name="T3" fmla="*/ 32 h 32"/>
                <a:gd name="T4" fmla="*/ 29 w 32"/>
                <a:gd name="T5" fmla="*/ 32 h 32"/>
                <a:gd name="T6" fmla="*/ 32 w 32"/>
                <a:gd name="T7" fmla="*/ 29 h 32"/>
                <a:gd name="T8" fmla="*/ 32 w 32"/>
                <a:gd name="T9" fmla="*/ 4 h 32"/>
                <a:gd name="T10" fmla="*/ 29 w 32"/>
                <a:gd name="T11" fmla="*/ 0 h 32"/>
                <a:gd name="T12" fmla="*/ 4 w 32"/>
                <a:gd name="T13" fmla="*/ 0 h 32"/>
                <a:gd name="T14" fmla="*/ 0 w 32"/>
                <a:gd name="T15" fmla="*/ 4 h 32"/>
                <a:gd name="T16" fmla="*/ 0 w 32"/>
                <a:gd name="T17" fmla="*/ 10 h 32"/>
                <a:gd name="T18" fmla="*/ 7 w 32"/>
                <a:gd name="T19" fmla="*/ 10 h 32"/>
                <a:gd name="T20" fmla="*/ 7 w 32"/>
                <a:gd name="T21" fmla="*/ 7 h 32"/>
                <a:gd name="T22" fmla="*/ 26 w 32"/>
                <a:gd name="T23" fmla="*/ 7 h 32"/>
                <a:gd name="T24" fmla="*/ 26 w 32"/>
                <a:gd name="T25" fmla="*/ 26 h 32"/>
                <a:gd name="T26" fmla="*/ 23 w 32"/>
                <a:gd name="T27" fmla="*/ 26 h 32"/>
                <a:gd name="T28" fmla="*/ 23 w 32"/>
                <a:gd name="T29" fmla="*/ 26 h 32"/>
                <a:gd name="T30" fmla="*/ 23 w 32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32">
                  <a:moveTo>
                    <a:pt x="23" y="26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31" y="32"/>
                    <a:pt x="32" y="31"/>
                    <a:pt x="32" y="29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26"/>
                    <a:pt x="26" y="26"/>
                    <a:pt x="26" y="26"/>
                  </a:cubicBezTo>
                  <a:lnTo>
                    <a:pt x="23" y="26"/>
                  </a:lnTo>
                  <a:close/>
                  <a:moveTo>
                    <a:pt x="23" y="26"/>
                  </a:moveTo>
                  <a:cubicBezTo>
                    <a:pt x="23" y="26"/>
                    <a:pt x="23" y="26"/>
                    <a:pt x="23" y="26"/>
                  </a:cubicBezTo>
                </a:path>
              </a:pathLst>
            </a:custGeom>
            <a:grpFill/>
            <a:ln w="317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4135438" y="2619376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3" name="Rectangle 12"/>
            <p:cNvSpPr>
              <a:spLocks noChangeArrowheads="1"/>
            </p:cNvSpPr>
            <p:nvPr/>
          </p:nvSpPr>
          <p:spPr bwMode="auto">
            <a:xfrm>
              <a:off x="4176713" y="2619376"/>
              <a:ext cx="19050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4" name="Rectangle 13"/>
            <p:cNvSpPr>
              <a:spLocks noChangeArrowheads="1"/>
            </p:cNvSpPr>
            <p:nvPr/>
          </p:nvSpPr>
          <p:spPr bwMode="auto">
            <a:xfrm>
              <a:off x="4219575" y="2619376"/>
              <a:ext cx="19050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5" name="Rectangle 14"/>
            <p:cNvSpPr>
              <a:spLocks noChangeArrowheads="1"/>
            </p:cNvSpPr>
            <p:nvPr/>
          </p:nvSpPr>
          <p:spPr bwMode="auto">
            <a:xfrm>
              <a:off x="4176713" y="2662238"/>
              <a:ext cx="19050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6" name="Rectangle 15"/>
            <p:cNvSpPr>
              <a:spLocks noChangeArrowheads="1"/>
            </p:cNvSpPr>
            <p:nvPr/>
          </p:nvSpPr>
          <p:spPr bwMode="auto">
            <a:xfrm>
              <a:off x="4135438" y="2662238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7" name="Rectangle 16"/>
            <p:cNvSpPr>
              <a:spLocks noChangeArrowheads="1"/>
            </p:cNvSpPr>
            <p:nvPr/>
          </p:nvSpPr>
          <p:spPr bwMode="auto">
            <a:xfrm>
              <a:off x="4135438" y="2705101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8" name="Rectangle 17"/>
            <p:cNvSpPr>
              <a:spLocks noChangeArrowheads="1"/>
            </p:cNvSpPr>
            <p:nvPr/>
          </p:nvSpPr>
          <p:spPr bwMode="auto">
            <a:xfrm>
              <a:off x="4135438" y="2743201"/>
              <a:ext cx="22225" cy="23813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29" name="Rectangle 18"/>
            <p:cNvSpPr>
              <a:spLocks noChangeArrowheads="1"/>
            </p:cNvSpPr>
            <p:nvPr/>
          </p:nvSpPr>
          <p:spPr bwMode="auto">
            <a:xfrm>
              <a:off x="4135438" y="2786063"/>
              <a:ext cx="22225" cy="23813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30" name="Rectangle 19"/>
            <p:cNvSpPr>
              <a:spLocks noChangeArrowheads="1"/>
            </p:cNvSpPr>
            <p:nvPr/>
          </p:nvSpPr>
          <p:spPr bwMode="auto">
            <a:xfrm>
              <a:off x="4135438" y="2828926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31" name="Rectangle 20"/>
            <p:cNvSpPr>
              <a:spLocks noChangeArrowheads="1"/>
            </p:cNvSpPr>
            <p:nvPr/>
          </p:nvSpPr>
          <p:spPr bwMode="auto">
            <a:xfrm>
              <a:off x="4135438" y="2871788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32" name="Rectangle 21"/>
            <p:cNvSpPr>
              <a:spLocks noChangeArrowheads="1"/>
            </p:cNvSpPr>
            <p:nvPr/>
          </p:nvSpPr>
          <p:spPr bwMode="auto">
            <a:xfrm>
              <a:off x="4135438" y="2914651"/>
              <a:ext cx="22225" cy="19050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33" name="Rectangle 22"/>
            <p:cNvSpPr>
              <a:spLocks noChangeArrowheads="1"/>
            </p:cNvSpPr>
            <p:nvPr/>
          </p:nvSpPr>
          <p:spPr bwMode="auto">
            <a:xfrm>
              <a:off x="4135438" y="2952751"/>
              <a:ext cx="22225" cy="23813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  <p:sp>
          <p:nvSpPr>
            <p:cNvPr id="134" name="Rectangle 23"/>
            <p:cNvSpPr>
              <a:spLocks noChangeArrowheads="1"/>
            </p:cNvSpPr>
            <p:nvPr/>
          </p:nvSpPr>
          <p:spPr bwMode="auto">
            <a:xfrm>
              <a:off x="4135438" y="2995613"/>
              <a:ext cx="22225" cy="23813"/>
            </a:xfrm>
            <a:prstGeom prst="rect">
              <a:avLst/>
            </a:prstGeom>
            <a:grpFill/>
            <a:ln w="317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baseline="-2500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461863" y="3112583"/>
            <a:ext cx="251577" cy="294460"/>
            <a:chOff x="5549900" y="5503760"/>
            <a:chExt cx="566738" cy="679450"/>
          </a:xfrm>
          <a:solidFill>
            <a:schemeClr val="accent4"/>
          </a:solidFill>
        </p:grpSpPr>
        <p:sp>
          <p:nvSpPr>
            <p:cNvPr id="136" name="Freeform 31"/>
            <p:cNvSpPr>
              <a:spLocks noEditPoints="1"/>
            </p:cNvSpPr>
            <p:nvPr/>
          </p:nvSpPr>
          <p:spPr bwMode="auto">
            <a:xfrm>
              <a:off x="5792788" y="5772048"/>
              <a:ext cx="233363" cy="15875"/>
            </a:xfrm>
            <a:custGeom>
              <a:avLst/>
              <a:gdLst>
                <a:gd name="T0" fmla="*/ 69 w 72"/>
                <a:gd name="T1" fmla="*/ 5 h 5"/>
                <a:gd name="T2" fmla="*/ 2 w 72"/>
                <a:gd name="T3" fmla="*/ 5 h 5"/>
                <a:gd name="T4" fmla="*/ 0 w 72"/>
                <a:gd name="T5" fmla="*/ 2 h 5"/>
                <a:gd name="T6" fmla="*/ 2 w 72"/>
                <a:gd name="T7" fmla="*/ 0 h 5"/>
                <a:gd name="T8" fmla="*/ 69 w 72"/>
                <a:gd name="T9" fmla="*/ 0 h 5"/>
                <a:gd name="T10" fmla="*/ 72 w 72"/>
                <a:gd name="T11" fmla="*/ 2 h 5"/>
                <a:gd name="T12" fmla="*/ 69 w 72"/>
                <a:gd name="T13" fmla="*/ 5 h 5"/>
                <a:gd name="T14" fmla="*/ 69 w 72"/>
                <a:gd name="T15" fmla="*/ 5 h 5"/>
                <a:gd name="T16" fmla="*/ 69 w 72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5">
                  <a:moveTo>
                    <a:pt x="69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1"/>
                    <a:pt x="72" y="2"/>
                  </a:cubicBezTo>
                  <a:cubicBezTo>
                    <a:pt x="72" y="4"/>
                    <a:pt x="71" y="5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grpFill/>
            <a:ln w="6350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37" name="Freeform 32"/>
            <p:cNvSpPr>
              <a:spLocks noEditPoints="1"/>
            </p:cNvSpPr>
            <p:nvPr/>
          </p:nvSpPr>
          <p:spPr bwMode="auto">
            <a:xfrm>
              <a:off x="5792788" y="5954610"/>
              <a:ext cx="233363" cy="19050"/>
            </a:xfrm>
            <a:custGeom>
              <a:avLst/>
              <a:gdLst>
                <a:gd name="T0" fmla="*/ 69 w 72"/>
                <a:gd name="T1" fmla="*/ 6 h 6"/>
                <a:gd name="T2" fmla="*/ 2 w 72"/>
                <a:gd name="T3" fmla="*/ 6 h 6"/>
                <a:gd name="T4" fmla="*/ 0 w 72"/>
                <a:gd name="T5" fmla="*/ 3 h 6"/>
                <a:gd name="T6" fmla="*/ 2 w 72"/>
                <a:gd name="T7" fmla="*/ 0 h 6"/>
                <a:gd name="T8" fmla="*/ 69 w 72"/>
                <a:gd name="T9" fmla="*/ 0 h 6"/>
                <a:gd name="T10" fmla="*/ 72 w 72"/>
                <a:gd name="T11" fmla="*/ 3 h 6"/>
                <a:gd name="T12" fmla="*/ 69 w 72"/>
                <a:gd name="T13" fmla="*/ 6 h 6"/>
                <a:gd name="T14" fmla="*/ 69 w 72"/>
                <a:gd name="T15" fmla="*/ 6 h 6"/>
                <a:gd name="T16" fmla="*/ 69 w 72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">
                  <a:moveTo>
                    <a:pt x="69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2"/>
                    <a:pt x="72" y="3"/>
                  </a:cubicBezTo>
                  <a:cubicBezTo>
                    <a:pt x="72" y="4"/>
                    <a:pt x="71" y="6"/>
                    <a:pt x="69" y="6"/>
                  </a:cubicBezTo>
                  <a:close/>
                  <a:moveTo>
                    <a:pt x="69" y="6"/>
                  </a:moveTo>
                  <a:cubicBezTo>
                    <a:pt x="69" y="6"/>
                    <a:pt x="69" y="6"/>
                    <a:pt x="69" y="6"/>
                  </a:cubicBezTo>
                </a:path>
              </a:pathLst>
            </a:custGeom>
            <a:grpFill/>
            <a:ln w="6350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38" name="Freeform 33"/>
            <p:cNvSpPr>
              <a:spLocks noEditPoints="1"/>
            </p:cNvSpPr>
            <p:nvPr/>
          </p:nvSpPr>
          <p:spPr bwMode="auto">
            <a:xfrm>
              <a:off x="5549900" y="5503760"/>
              <a:ext cx="566738" cy="679450"/>
            </a:xfrm>
            <a:custGeom>
              <a:avLst/>
              <a:gdLst>
                <a:gd name="T0" fmla="*/ 143 w 175"/>
                <a:gd name="T1" fmla="*/ 15 h 208"/>
                <a:gd name="T2" fmla="*/ 140 w 175"/>
                <a:gd name="T3" fmla="*/ 0 h 208"/>
                <a:gd name="T4" fmla="*/ 137 w 175"/>
                <a:gd name="T5" fmla="*/ 15 h 208"/>
                <a:gd name="T6" fmla="*/ 126 w 175"/>
                <a:gd name="T7" fmla="*/ 4 h 208"/>
                <a:gd name="T8" fmla="*/ 119 w 175"/>
                <a:gd name="T9" fmla="*/ 4 h 208"/>
                <a:gd name="T10" fmla="*/ 108 w 175"/>
                <a:gd name="T11" fmla="*/ 15 h 208"/>
                <a:gd name="T12" fmla="*/ 105 w 175"/>
                <a:gd name="T13" fmla="*/ 0 h 208"/>
                <a:gd name="T14" fmla="*/ 102 w 175"/>
                <a:gd name="T15" fmla="*/ 15 h 208"/>
                <a:gd name="T16" fmla="*/ 91 w 175"/>
                <a:gd name="T17" fmla="*/ 4 h 208"/>
                <a:gd name="T18" fmla="*/ 84 w 175"/>
                <a:gd name="T19" fmla="*/ 4 h 208"/>
                <a:gd name="T20" fmla="*/ 73 w 175"/>
                <a:gd name="T21" fmla="*/ 15 h 208"/>
                <a:gd name="T22" fmla="*/ 70 w 175"/>
                <a:gd name="T23" fmla="*/ 0 h 208"/>
                <a:gd name="T24" fmla="*/ 67 w 175"/>
                <a:gd name="T25" fmla="*/ 15 h 208"/>
                <a:gd name="T26" fmla="*/ 55 w 175"/>
                <a:gd name="T27" fmla="*/ 4 h 208"/>
                <a:gd name="T28" fmla="*/ 49 w 175"/>
                <a:gd name="T29" fmla="*/ 4 h 208"/>
                <a:gd name="T30" fmla="*/ 38 w 175"/>
                <a:gd name="T31" fmla="*/ 15 h 208"/>
                <a:gd name="T32" fmla="*/ 35 w 175"/>
                <a:gd name="T33" fmla="*/ 0 h 208"/>
                <a:gd name="T34" fmla="*/ 31 w 175"/>
                <a:gd name="T35" fmla="*/ 15 h 208"/>
                <a:gd name="T36" fmla="*/ 0 w 175"/>
                <a:gd name="T37" fmla="*/ 44 h 208"/>
                <a:gd name="T38" fmla="*/ 29 w 175"/>
                <a:gd name="T39" fmla="*/ 208 h 208"/>
                <a:gd name="T40" fmla="*/ 175 w 175"/>
                <a:gd name="T41" fmla="*/ 180 h 208"/>
                <a:gd name="T42" fmla="*/ 146 w 175"/>
                <a:gd name="T43" fmla="*/ 15 h 208"/>
                <a:gd name="T44" fmla="*/ 146 w 175"/>
                <a:gd name="T45" fmla="*/ 202 h 208"/>
                <a:gd name="T46" fmla="*/ 6 w 175"/>
                <a:gd name="T47" fmla="*/ 180 h 208"/>
                <a:gd name="T48" fmla="*/ 29 w 175"/>
                <a:gd name="T49" fmla="*/ 22 h 208"/>
                <a:gd name="T50" fmla="*/ 31 w 175"/>
                <a:gd name="T51" fmla="*/ 31 h 208"/>
                <a:gd name="T52" fmla="*/ 38 w 175"/>
                <a:gd name="T53" fmla="*/ 31 h 208"/>
                <a:gd name="T54" fmla="*/ 49 w 175"/>
                <a:gd name="T55" fmla="*/ 22 h 208"/>
                <a:gd name="T56" fmla="*/ 52 w 175"/>
                <a:gd name="T57" fmla="*/ 34 h 208"/>
                <a:gd name="T58" fmla="*/ 55 w 175"/>
                <a:gd name="T59" fmla="*/ 22 h 208"/>
                <a:gd name="T60" fmla="*/ 67 w 175"/>
                <a:gd name="T61" fmla="*/ 31 h 208"/>
                <a:gd name="T62" fmla="*/ 73 w 175"/>
                <a:gd name="T63" fmla="*/ 31 h 208"/>
                <a:gd name="T64" fmla="*/ 84 w 175"/>
                <a:gd name="T65" fmla="*/ 22 h 208"/>
                <a:gd name="T66" fmla="*/ 87 w 175"/>
                <a:gd name="T67" fmla="*/ 34 h 208"/>
                <a:gd name="T68" fmla="*/ 91 w 175"/>
                <a:gd name="T69" fmla="*/ 22 h 208"/>
                <a:gd name="T70" fmla="*/ 102 w 175"/>
                <a:gd name="T71" fmla="*/ 31 h 208"/>
                <a:gd name="T72" fmla="*/ 108 w 175"/>
                <a:gd name="T73" fmla="*/ 31 h 208"/>
                <a:gd name="T74" fmla="*/ 119 w 175"/>
                <a:gd name="T75" fmla="*/ 22 h 208"/>
                <a:gd name="T76" fmla="*/ 123 w 175"/>
                <a:gd name="T77" fmla="*/ 34 h 208"/>
                <a:gd name="T78" fmla="*/ 126 w 175"/>
                <a:gd name="T79" fmla="*/ 22 h 208"/>
                <a:gd name="T80" fmla="*/ 137 w 175"/>
                <a:gd name="T81" fmla="*/ 31 h 208"/>
                <a:gd name="T82" fmla="*/ 143 w 175"/>
                <a:gd name="T83" fmla="*/ 31 h 208"/>
                <a:gd name="T84" fmla="*/ 146 w 175"/>
                <a:gd name="T85" fmla="*/ 22 h 208"/>
                <a:gd name="T86" fmla="*/ 168 w 175"/>
                <a:gd name="T87" fmla="*/ 180 h 208"/>
                <a:gd name="T88" fmla="*/ 44 w 175"/>
                <a:gd name="T89" fmla="*/ 97 h 208"/>
                <a:gd name="T90" fmla="*/ 41 w 175"/>
                <a:gd name="T91" fmla="*/ 99 h 208"/>
                <a:gd name="T92" fmla="*/ 26 w 175"/>
                <a:gd name="T93" fmla="*/ 89 h 208"/>
                <a:gd name="T94" fmla="*/ 30 w 175"/>
                <a:gd name="T95" fmla="*/ 84 h 208"/>
                <a:gd name="T96" fmla="*/ 54 w 175"/>
                <a:gd name="T97" fmla="*/ 69 h 208"/>
                <a:gd name="T98" fmla="*/ 60 w 175"/>
                <a:gd name="T99" fmla="*/ 72 h 208"/>
                <a:gd name="T100" fmla="*/ 44 w 175"/>
                <a:gd name="T101" fmla="*/ 154 h 208"/>
                <a:gd name="T102" fmla="*/ 41 w 175"/>
                <a:gd name="T103" fmla="*/ 156 h 208"/>
                <a:gd name="T104" fmla="*/ 26 w 175"/>
                <a:gd name="T105" fmla="*/ 146 h 208"/>
                <a:gd name="T106" fmla="*/ 30 w 175"/>
                <a:gd name="T107" fmla="*/ 140 h 208"/>
                <a:gd name="T108" fmla="*/ 54 w 175"/>
                <a:gd name="T109" fmla="*/ 125 h 208"/>
                <a:gd name="T110" fmla="*/ 60 w 175"/>
                <a:gd name="T111" fmla="*/ 129 h 208"/>
                <a:gd name="T112" fmla="*/ 60 w 175"/>
                <a:gd name="T113" fmla="*/ 12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5" h="208">
                  <a:moveTo>
                    <a:pt x="146" y="15"/>
                  </a:moveTo>
                  <a:cubicBezTo>
                    <a:pt x="143" y="15"/>
                    <a:pt x="143" y="15"/>
                    <a:pt x="143" y="15"/>
                  </a:cubicBezTo>
                  <a:cubicBezTo>
                    <a:pt x="143" y="4"/>
                    <a:pt x="143" y="4"/>
                    <a:pt x="143" y="4"/>
                  </a:cubicBezTo>
                  <a:cubicBezTo>
                    <a:pt x="143" y="2"/>
                    <a:pt x="142" y="0"/>
                    <a:pt x="140" y="0"/>
                  </a:cubicBezTo>
                  <a:cubicBezTo>
                    <a:pt x="138" y="0"/>
                    <a:pt x="137" y="2"/>
                    <a:pt x="137" y="4"/>
                  </a:cubicBezTo>
                  <a:cubicBezTo>
                    <a:pt x="137" y="15"/>
                    <a:pt x="137" y="15"/>
                    <a:pt x="137" y="15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6" y="2"/>
                    <a:pt x="124" y="0"/>
                    <a:pt x="123" y="0"/>
                  </a:cubicBezTo>
                  <a:cubicBezTo>
                    <a:pt x="121" y="0"/>
                    <a:pt x="119" y="2"/>
                    <a:pt x="119" y="4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8" y="2"/>
                    <a:pt x="107" y="0"/>
                    <a:pt x="105" y="0"/>
                  </a:cubicBezTo>
                  <a:cubicBezTo>
                    <a:pt x="103" y="0"/>
                    <a:pt x="102" y="2"/>
                    <a:pt x="102" y="4"/>
                  </a:cubicBezTo>
                  <a:cubicBezTo>
                    <a:pt x="102" y="15"/>
                    <a:pt x="102" y="15"/>
                    <a:pt x="102" y="1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1" y="2"/>
                    <a:pt x="89" y="0"/>
                    <a:pt x="87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3" y="2"/>
                    <a:pt x="72" y="0"/>
                    <a:pt x="70" y="0"/>
                  </a:cubicBezTo>
                  <a:cubicBezTo>
                    <a:pt x="68" y="0"/>
                    <a:pt x="67" y="2"/>
                    <a:pt x="67" y="4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2"/>
                    <a:pt x="54" y="0"/>
                    <a:pt x="52" y="0"/>
                  </a:cubicBezTo>
                  <a:cubicBezTo>
                    <a:pt x="50" y="0"/>
                    <a:pt x="49" y="2"/>
                    <a:pt x="49" y="4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13" y="15"/>
                    <a:pt x="0" y="28"/>
                    <a:pt x="0" y="44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5"/>
                    <a:pt x="13" y="208"/>
                    <a:pt x="29" y="208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62" y="208"/>
                    <a:pt x="175" y="195"/>
                    <a:pt x="175" y="180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5" y="28"/>
                    <a:pt x="162" y="15"/>
                    <a:pt x="146" y="15"/>
                  </a:cubicBezTo>
                  <a:close/>
                  <a:moveTo>
                    <a:pt x="168" y="180"/>
                  </a:moveTo>
                  <a:cubicBezTo>
                    <a:pt x="168" y="192"/>
                    <a:pt x="158" y="202"/>
                    <a:pt x="146" y="202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16" y="202"/>
                    <a:pt x="6" y="192"/>
                    <a:pt x="6" y="180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32"/>
                    <a:pt x="16" y="22"/>
                    <a:pt x="29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3"/>
                    <a:pt x="33" y="34"/>
                    <a:pt x="35" y="34"/>
                  </a:cubicBezTo>
                  <a:cubicBezTo>
                    <a:pt x="36" y="34"/>
                    <a:pt x="38" y="33"/>
                    <a:pt x="38" y="3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3"/>
                    <a:pt x="50" y="34"/>
                    <a:pt x="52" y="34"/>
                  </a:cubicBezTo>
                  <a:cubicBezTo>
                    <a:pt x="54" y="34"/>
                    <a:pt x="55" y="33"/>
                    <a:pt x="55" y="31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7" y="33"/>
                    <a:pt x="68" y="34"/>
                    <a:pt x="70" y="34"/>
                  </a:cubicBezTo>
                  <a:cubicBezTo>
                    <a:pt x="72" y="34"/>
                    <a:pt x="73" y="33"/>
                    <a:pt x="73" y="31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4" y="33"/>
                    <a:pt x="86" y="34"/>
                    <a:pt x="87" y="34"/>
                  </a:cubicBezTo>
                  <a:cubicBezTo>
                    <a:pt x="89" y="34"/>
                    <a:pt x="91" y="33"/>
                    <a:pt x="91" y="3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102" y="22"/>
                    <a:pt x="102" y="22"/>
                    <a:pt x="102" y="22"/>
                  </a:cubicBezTo>
                  <a:cubicBezTo>
                    <a:pt x="102" y="31"/>
                    <a:pt x="102" y="31"/>
                    <a:pt x="102" y="31"/>
                  </a:cubicBezTo>
                  <a:cubicBezTo>
                    <a:pt x="102" y="33"/>
                    <a:pt x="103" y="34"/>
                    <a:pt x="105" y="34"/>
                  </a:cubicBezTo>
                  <a:cubicBezTo>
                    <a:pt x="107" y="34"/>
                    <a:pt x="108" y="33"/>
                    <a:pt x="108" y="3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9" y="33"/>
                    <a:pt x="121" y="34"/>
                    <a:pt x="123" y="34"/>
                  </a:cubicBezTo>
                  <a:cubicBezTo>
                    <a:pt x="124" y="34"/>
                    <a:pt x="126" y="33"/>
                    <a:pt x="126" y="31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7" y="33"/>
                    <a:pt x="138" y="34"/>
                    <a:pt x="140" y="34"/>
                  </a:cubicBezTo>
                  <a:cubicBezTo>
                    <a:pt x="142" y="34"/>
                    <a:pt x="143" y="33"/>
                    <a:pt x="143" y="31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58" y="22"/>
                    <a:pt x="168" y="32"/>
                    <a:pt x="168" y="44"/>
                  </a:cubicBezTo>
                  <a:lnTo>
                    <a:pt x="168" y="180"/>
                  </a:lnTo>
                  <a:close/>
                  <a:moveTo>
                    <a:pt x="60" y="72"/>
                  </a:moveTo>
                  <a:cubicBezTo>
                    <a:pt x="44" y="97"/>
                    <a:pt x="44" y="97"/>
                    <a:pt x="44" y="97"/>
                  </a:cubicBezTo>
                  <a:cubicBezTo>
                    <a:pt x="43" y="98"/>
                    <a:pt x="43" y="98"/>
                    <a:pt x="42" y="99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40" y="99"/>
                    <a:pt x="40" y="99"/>
                    <a:pt x="39" y="98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5" y="88"/>
                    <a:pt x="24" y="86"/>
                    <a:pt x="25" y="84"/>
                  </a:cubicBezTo>
                  <a:cubicBezTo>
                    <a:pt x="26" y="83"/>
                    <a:pt x="28" y="83"/>
                    <a:pt x="30" y="84"/>
                  </a:cubicBezTo>
                  <a:cubicBezTo>
                    <a:pt x="40" y="91"/>
                    <a:pt x="40" y="91"/>
                    <a:pt x="40" y="91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55" y="67"/>
                    <a:pt x="57" y="67"/>
                    <a:pt x="59" y="68"/>
                  </a:cubicBezTo>
                  <a:cubicBezTo>
                    <a:pt x="60" y="69"/>
                    <a:pt x="60" y="71"/>
                    <a:pt x="60" y="72"/>
                  </a:cubicBezTo>
                  <a:close/>
                  <a:moveTo>
                    <a:pt x="60" y="129"/>
                  </a:moveTo>
                  <a:cubicBezTo>
                    <a:pt x="44" y="154"/>
                    <a:pt x="44" y="154"/>
                    <a:pt x="44" y="154"/>
                  </a:cubicBezTo>
                  <a:cubicBezTo>
                    <a:pt x="43" y="155"/>
                    <a:pt x="43" y="155"/>
                    <a:pt x="42" y="155"/>
                  </a:cubicBezTo>
                  <a:cubicBezTo>
                    <a:pt x="41" y="155"/>
                    <a:pt x="41" y="156"/>
                    <a:pt x="41" y="156"/>
                  </a:cubicBezTo>
                  <a:cubicBezTo>
                    <a:pt x="40" y="156"/>
                    <a:pt x="40" y="155"/>
                    <a:pt x="39" y="155"/>
                  </a:cubicBezTo>
                  <a:cubicBezTo>
                    <a:pt x="26" y="146"/>
                    <a:pt x="26" y="146"/>
                    <a:pt x="26" y="146"/>
                  </a:cubicBezTo>
                  <a:cubicBezTo>
                    <a:pt x="25" y="145"/>
                    <a:pt x="24" y="143"/>
                    <a:pt x="25" y="141"/>
                  </a:cubicBezTo>
                  <a:cubicBezTo>
                    <a:pt x="26" y="140"/>
                    <a:pt x="28" y="139"/>
                    <a:pt x="30" y="140"/>
                  </a:cubicBezTo>
                  <a:cubicBezTo>
                    <a:pt x="40" y="148"/>
                    <a:pt x="40" y="148"/>
                    <a:pt x="40" y="148"/>
                  </a:cubicBezTo>
                  <a:cubicBezTo>
                    <a:pt x="54" y="125"/>
                    <a:pt x="54" y="125"/>
                    <a:pt x="54" y="125"/>
                  </a:cubicBezTo>
                  <a:cubicBezTo>
                    <a:pt x="55" y="124"/>
                    <a:pt x="57" y="123"/>
                    <a:pt x="59" y="124"/>
                  </a:cubicBezTo>
                  <a:cubicBezTo>
                    <a:pt x="60" y="125"/>
                    <a:pt x="60" y="127"/>
                    <a:pt x="60" y="129"/>
                  </a:cubicBezTo>
                  <a:close/>
                  <a:moveTo>
                    <a:pt x="60" y="129"/>
                  </a:moveTo>
                  <a:cubicBezTo>
                    <a:pt x="60" y="129"/>
                    <a:pt x="60" y="129"/>
                    <a:pt x="60" y="129"/>
                  </a:cubicBezTo>
                </a:path>
              </a:pathLst>
            </a:custGeom>
            <a:grpFill/>
            <a:ln w="6350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85000" lnSpcReduction="20000"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1483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6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3" grpId="0"/>
      <p:bldP spid="95" grpId="0"/>
      <p:bldP spid="97" grpId="0"/>
      <p:bldP spid="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2418161" y="3430192"/>
            <a:ext cx="2155031" cy="2176463"/>
          </a:xfrm>
          <a:custGeom>
            <a:avLst/>
            <a:gdLst>
              <a:gd name="T0" fmla="*/ 900 w 900"/>
              <a:gd name="T1" fmla="*/ 632 h 899"/>
              <a:gd name="T2" fmla="*/ 900 w 900"/>
              <a:gd name="T3" fmla="*/ 899 h 899"/>
              <a:gd name="T4" fmla="*/ 0 w 900"/>
              <a:gd name="T5" fmla="*/ 0 h 899"/>
              <a:gd name="T6" fmla="*/ 267 w 900"/>
              <a:gd name="T7" fmla="*/ 0 h 899"/>
              <a:gd name="T8" fmla="*/ 408 w 900"/>
              <a:gd name="T9" fmla="*/ 398 h 899"/>
              <a:gd name="T10" fmla="*/ 510 w 900"/>
              <a:gd name="T11" fmla="*/ 315 h 899"/>
              <a:gd name="T12" fmla="*/ 614 w 900"/>
              <a:gd name="T13" fmla="*/ 419 h 899"/>
              <a:gd name="T14" fmla="*/ 538 w 900"/>
              <a:gd name="T15" fmla="*/ 519 h 899"/>
              <a:gd name="T16" fmla="*/ 900 w 900"/>
              <a:gd name="T17" fmla="*/ 632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0" h="899">
                <a:moveTo>
                  <a:pt x="900" y="632"/>
                </a:moveTo>
                <a:cubicBezTo>
                  <a:pt x="900" y="899"/>
                  <a:pt x="900" y="899"/>
                  <a:pt x="900" y="899"/>
                </a:cubicBezTo>
                <a:cubicBezTo>
                  <a:pt x="403" y="899"/>
                  <a:pt x="0" y="496"/>
                  <a:pt x="0" y="0"/>
                </a:cubicBezTo>
                <a:cubicBezTo>
                  <a:pt x="267" y="0"/>
                  <a:pt x="267" y="0"/>
                  <a:pt x="267" y="0"/>
                </a:cubicBezTo>
                <a:cubicBezTo>
                  <a:pt x="267" y="151"/>
                  <a:pt x="320" y="289"/>
                  <a:pt x="408" y="398"/>
                </a:cubicBezTo>
                <a:cubicBezTo>
                  <a:pt x="418" y="351"/>
                  <a:pt x="460" y="315"/>
                  <a:pt x="510" y="315"/>
                </a:cubicBezTo>
                <a:cubicBezTo>
                  <a:pt x="567" y="315"/>
                  <a:pt x="614" y="362"/>
                  <a:pt x="614" y="419"/>
                </a:cubicBezTo>
                <a:cubicBezTo>
                  <a:pt x="614" y="467"/>
                  <a:pt x="582" y="507"/>
                  <a:pt x="538" y="519"/>
                </a:cubicBezTo>
                <a:cubicBezTo>
                  <a:pt x="641" y="590"/>
                  <a:pt x="765" y="632"/>
                  <a:pt x="900" y="63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2418161" y="1251348"/>
            <a:ext cx="2155031" cy="2178844"/>
          </a:xfrm>
          <a:custGeom>
            <a:avLst/>
            <a:gdLst>
              <a:gd name="T0" fmla="*/ 900 w 900"/>
              <a:gd name="T1" fmla="*/ 267 h 900"/>
              <a:gd name="T2" fmla="*/ 508 w 900"/>
              <a:gd name="T3" fmla="*/ 403 h 900"/>
              <a:gd name="T4" fmla="*/ 510 w 900"/>
              <a:gd name="T5" fmla="*/ 403 h 900"/>
              <a:gd name="T6" fmla="*/ 614 w 900"/>
              <a:gd name="T7" fmla="*/ 507 h 900"/>
              <a:gd name="T8" fmla="*/ 510 w 900"/>
              <a:gd name="T9" fmla="*/ 611 h 900"/>
              <a:gd name="T10" fmla="*/ 406 w 900"/>
              <a:gd name="T11" fmla="*/ 507 h 900"/>
              <a:gd name="T12" fmla="*/ 406 w 900"/>
              <a:gd name="T13" fmla="*/ 504 h 900"/>
              <a:gd name="T14" fmla="*/ 267 w 900"/>
              <a:gd name="T15" fmla="*/ 900 h 900"/>
              <a:gd name="T16" fmla="*/ 0 w 900"/>
              <a:gd name="T17" fmla="*/ 900 h 900"/>
              <a:gd name="T18" fmla="*/ 900 w 900"/>
              <a:gd name="T19" fmla="*/ 0 h 900"/>
              <a:gd name="T20" fmla="*/ 900 w 900"/>
              <a:gd name="T21" fmla="*/ 267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00" h="900">
                <a:moveTo>
                  <a:pt x="900" y="267"/>
                </a:moveTo>
                <a:cubicBezTo>
                  <a:pt x="752" y="267"/>
                  <a:pt x="616" y="318"/>
                  <a:pt x="508" y="403"/>
                </a:cubicBezTo>
                <a:cubicBezTo>
                  <a:pt x="509" y="403"/>
                  <a:pt x="509" y="403"/>
                  <a:pt x="510" y="403"/>
                </a:cubicBezTo>
                <a:cubicBezTo>
                  <a:pt x="567" y="403"/>
                  <a:pt x="614" y="450"/>
                  <a:pt x="614" y="507"/>
                </a:cubicBezTo>
                <a:cubicBezTo>
                  <a:pt x="614" y="564"/>
                  <a:pt x="567" y="611"/>
                  <a:pt x="510" y="611"/>
                </a:cubicBezTo>
                <a:cubicBezTo>
                  <a:pt x="453" y="611"/>
                  <a:pt x="406" y="564"/>
                  <a:pt x="406" y="507"/>
                </a:cubicBezTo>
                <a:cubicBezTo>
                  <a:pt x="406" y="506"/>
                  <a:pt x="406" y="505"/>
                  <a:pt x="406" y="504"/>
                </a:cubicBezTo>
                <a:cubicBezTo>
                  <a:pt x="319" y="612"/>
                  <a:pt x="267" y="750"/>
                  <a:pt x="267" y="900"/>
                </a:cubicBezTo>
                <a:cubicBezTo>
                  <a:pt x="0" y="900"/>
                  <a:pt x="0" y="900"/>
                  <a:pt x="0" y="900"/>
                </a:cubicBezTo>
                <a:cubicBezTo>
                  <a:pt x="0" y="403"/>
                  <a:pt x="403" y="0"/>
                  <a:pt x="900" y="0"/>
                </a:cubicBezTo>
                <a:lnTo>
                  <a:pt x="900" y="2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4573191" y="1251348"/>
            <a:ext cx="2152650" cy="2178844"/>
          </a:xfrm>
          <a:custGeom>
            <a:avLst/>
            <a:gdLst>
              <a:gd name="T0" fmla="*/ 632 w 899"/>
              <a:gd name="T1" fmla="*/ 900 h 900"/>
              <a:gd name="T2" fmla="*/ 494 w 899"/>
              <a:gd name="T3" fmla="*/ 505 h 900"/>
              <a:gd name="T4" fmla="*/ 494 w 899"/>
              <a:gd name="T5" fmla="*/ 507 h 900"/>
              <a:gd name="T6" fmla="*/ 390 w 899"/>
              <a:gd name="T7" fmla="*/ 611 h 900"/>
              <a:gd name="T8" fmla="*/ 286 w 899"/>
              <a:gd name="T9" fmla="*/ 507 h 900"/>
              <a:gd name="T10" fmla="*/ 390 w 899"/>
              <a:gd name="T11" fmla="*/ 403 h 900"/>
              <a:gd name="T12" fmla="*/ 392 w 899"/>
              <a:gd name="T13" fmla="*/ 403 h 900"/>
              <a:gd name="T14" fmla="*/ 0 w 899"/>
              <a:gd name="T15" fmla="*/ 267 h 900"/>
              <a:gd name="T16" fmla="*/ 0 w 899"/>
              <a:gd name="T17" fmla="*/ 0 h 900"/>
              <a:gd name="T18" fmla="*/ 899 w 899"/>
              <a:gd name="T19" fmla="*/ 900 h 900"/>
              <a:gd name="T20" fmla="*/ 632 w 899"/>
              <a:gd name="T21" fmla="*/ 900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99" h="900">
                <a:moveTo>
                  <a:pt x="632" y="900"/>
                </a:moveTo>
                <a:cubicBezTo>
                  <a:pt x="632" y="750"/>
                  <a:pt x="581" y="613"/>
                  <a:pt x="494" y="505"/>
                </a:cubicBezTo>
                <a:cubicBezTo>
                  <a:pt x="494" y="506"/>
                  <a:pt x="494" y="506"/>
                  <a:pt x="494" y="507"/>
                </a:cubicBezTo>
                <a:cubicBezTo>
                  <a:pt x="494" y="564"/>
                  <a:pt x="447" y="611"/>
                  <a:pt x="390" y="611"/>
                </a:cubicBezTo>
                <a:cubicBezTo>
                  <a:pt x="333" y="611"/>
                  <a:pt x="286" y="564"/>
                  <a:pt x="286" y="507"/>
                </a:cubicBezTo>
                <a:cubicBezTo>
                  <a:pt x="286" y="450"/>
                  <a:pt x="333" y="403"/>
                  <a:pt x="390" y="403"/>
                </a:cubicBezTo>
                <a:cubicBezTo>
                  <a:pt x="391" y="403"/>
                  <a:pt x="391" y="403"/>
                  <a:pt x="392" y="403"/>
                </a:cubicBezTo>
                <a:cubicBezTo>
                  <a:pt x="284" y="318"/>
                  <a:pt x="148" y="267"/>
                  <a:pt x="0" y="267"/>
                </a:cubicBezTo>
                <a:cubicBezTo>
                  <a:pt x="0" y="0"/>
                  <a:pt x="0" y="0"/>
                  <a:pt x="0" y="0"/>
                </a:cubicBezTo>
                <a:cubicBezTo>
                  <a:pt x="496" y="0"/>
                  <a:pt x="899" y="403"/>
                  <a:pt x="899" y="900"/>
                </a:cubicBezTo>
                <a:lnTo>
                  <a:pt x="632" y="900"/>
                </a:lnTo>
                <a:close/>
              </a:path>
            </a:pathLst>
          </a:custGeom>
          <a:solidFill>
            <a:schemeClr val="accent3">
              <a:lumMod val="75000"/>
              <a:lumOff val="25000"/>
            </a:schemeClr>
          </a:solidFill>
          <a:ln>
            <a:noFill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4573191" y="3430192"/>
            <a:ext cx="2152650" cy="2176463"/>
          </a:xfrm>
          <a:custGeom>
            <a:avLst/>
            <a:gdLst>
              <a:gd name="T0" fmla="*/ 0 w 899"/>
              <a:gd name="T1" fmla="*/ 899 h 899"/>
              <a:gd name="T2" fmla="*/ 12 w 899"/>
              <a:gd name="T3" fmla="*/ 632 h 899"/>
              <a:gd name="T4" fmla="*/ 21 w 899"/>
              <a:gd name="T5" fmla="*/ 632 h 899"/>
              <a:gd name="T6" fmla="*/ 32 w 899"/>
              <a:gd name="T7" fmla="*/ 632 h 899"/>
              <a:gd name="T8" fmla="*/ 40 w 899"/>
              <a:gd name="T9" fmla="*/ 631 h 899"/>
              <a:gd name="T10" fmla="*/ 60 w 899"/>
              <a:gd name="T11" fmla="*/ 629 h 899"/>
              <a:gd name="T12" fmla="*/ 78 w 899"/>
              <a:gd name="T13" fmla="*/ 628 h 899"/>
              <a:gd name="T14" fmla="*/ 99 w 899"/>
              <a:gd name="T15" fmla="*/ 625 h 899"/>
              <a:gd name="T16" fmla="*/ 112 w 899"/>
              <a:gd name="T17" fmla="*/ 622 h 899"/>
              <a:gd name="T18" fmla="*/ 133 w 899"/>
              <a:gd name="T19" fmla="*/ 618 h 899"/>
              <a:gd name="T20" fmla="*/ 155 w 899"/>
              <a:gd name="T21" fmla="*/ 613 h 899"/>
              <a:gd name="T22" fmla="*/ 195 w 899"/>
              <a:gd name="T23" fmla="*/ 602 h 899"/>
              <a:gd name="T24" fmla="*/ 213 w 899"/>
              <a:gd name="T25" fmla="*/ 595 h 899"/>
              <a:gd name="T26" fmla="*/ 236 w 899"/>
              <a:gd name="T27" fmla="*/ 587 h 899"/>
              <a:gd name="T28" fmla="*/ 270 w 899"/>
              <a:gd name="T29" fmla="*/ 572 h 899"/>
              <a:gd name="T30" fmla="*/ 286 w 899"/>
              <a:gd name="T31" fmla="*/ 564 h 899"/>
              <a:gd name="T32" fmla="*/ 334 w 899"/>
              <a:gd name="T33" fmla="*/ 537 h 899"/>
              <a:gd name="T34" fmla="*/ 342 w 899"/>
              <a:gd name="T35" fmla="*/ 532 h 899"/>
              <a:gd name="T36" fmla="*/ 286 w 899"/>
              <a:gd name="T37" fmla="*/ 419 h 899"/>
              <a:gd name="T38" fmla="*/ 492 w 899"/>
              <a:gd name="T39" fmla="*/ 397 h 899"/>
              <a:gd name="T40" fmla="*/ 511 w 899"/>
              <a:gd name="T41" fmla="*/ 372 h 899"/>
              <a:gd name="T42" fmla="*/ 534 w 899"/>
              <a:gd name="T43" fmla="*/ 339 h 899"/>
              <a:gd name="T44" fmla="*/ 549 w 899"/>
              <a:gd name="T45" fmla="*/ 314 h 899"/>
              <a:gd name="T46" fmla="*/ 558 w 899"/>
              <a:gd name="T47" fmla="*/ 297 h 899"/>
              <a:gd name="T48" fmla="*/ 570 w 899"/>
              <a:gd name="T49" fmla="*/ 274 h 899"/>
              <a:gd name="T50" fmla="*/ 580 w 899"/>
              <a:gd name="T51" fmla="*/ 253 h 899"/>
              <a:gd name="T52" fmla="*/ 583 w 899"/>
              <a:gd name="T53" fmla="*/ 244 h 899"/>
              <a:gd name="T54" fmla="*/ 589 w 899"/>
              <a:gd name="T55" fmla="*/ 231 h 899"/>
              <a:gd name="T56" fmla="*/ 594 w 899"/>
              <a:gd name="T57" fmla="*/ 217 h 899"/>
              <a:gd name="T58" fmla="*/ 599 w 899"/>
              <a:gd name="T59" fmla="*/ 203 h 899"/>
              <a:gd name="T60" fmla="*/ 604 w 899"/>
              <a:gd name="T61" fmla="*/ 188 h 899"/>
              <a:gd name="T62" fmla="*/ 607 w 899"/>
              <a:gd name="T63" fmla="*/ 177 h 899"/>
              <a:gd name="T64" fmla="*/ 612 w 899"/>
              <a:gd name="T65" fmla="*/ 159 h 899"/>
              <a:gd name="T66" fmla="*/ 618 w 899"/>
              <a:gd name="T67" fmla="*/ 135 h 899"/>
              <a:gd name="T68" fmla="*/ 620 w 899"/>
              <a:gd name="T69" fmla="*/ 124 h 899"/>
              <a:gd name="T70" fmla="*/ 623 w 899"/>
              <a:gd name="T71" fmla="*/ 109 h 899"/>
              <a:gd name="T72" fmla="*/ 625 w 899"/>
              <a:gd name="T73" fmla="*/ 95 h 899"/>
              <a:gd name="T74" fmla="*/ 627 w 899"/>
              <a:gd name="T75" fmla="*/ 83 h 899"/>
              <a:gd name="T76" fmla="*/ 629 w 899"/>
              <a:gd name="T77" fmla="*/ 68 h 899"/>
              <a:gd name="T78" fmla="*/ 630 w 899"/>
              <a:gd name="T79" fmla="*/ 54 h 899"/>
              <a:gd name="T80" fmla="*/ 632 w 899"/>
              <a:gd name="T81" fmla="*/ 32 h 899"/>
              <a:gd name="T82" fmla="*/ 632 w 899"/>
              <a:gd name="T83" fmla="*/ 24 h 899"/>
              <a:gd name="T84" fmla="*/ 632 w 899"/>
              <a:gd name="T85" fmla="*/ 0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99" h="899">
                <a:moveTo>
                  <a:pt x="899" y="0"/>
                </a:moveTo>
                <a:cubicBezTo>
                  <a:pt x="899" y="496"/>
                  <a:pt x="496" y="899"/>
                  <a:pt x="0" y="899"/>
                </a:cubicBezTo>
                <a:cubicBezTo>
                  <a:pt x="0" y="632"/>
                  <a:pt x="0" y="632"/>
                  <a:pt x="0" y="632"/>
                </a:cubicBezTo>
                <a:cubicBezTo>
                  <a:pt x="4" y="632"/>
                  <a:pt x="8" y="632"/>
                  <a:pt x="12" y="632"/>
                </a:cubicBezTo>
                <a:cubicBezTo>
                  <a:pt x="13" y="632"/>
                  <a:pt x="13" y="632"/>
                  <a:pt x="13" y="632"/>
                </a:cubicBezTo>
                <a:cubicBezTo>
                  <a:pt x="16" y="632"/>
                  <a:pt x="18" y="632"/>
                  <a:pt x="21" y="632"/>
                </a:cubicBezTo>
                <a:cubicBezTo>
                  <a:pt x="22" y="632"/>
                  <a:pt x="23" y="632"/>
                  <a:pt x="24" y="632"/>
                </a:cubicBezTo>
                <a:cubicBezTo>
                  <a:pt x="27" y="632"/>
                  <a:pt x="30" y="632"/>
                  <a:pt x="32" y="632"/>
                </a:cubicBezTo>
                <a:cubicBezTo>
                  <a:pt x="35" y="631"/>
                  <a:pt x="37" y="631"/>
                  <a:pt x="39" y="631"/>
                </a:cubicBezTo>
                <a:cubicBezTo>
                  <a:pt x="40" y="631"/>
                  <a:pt x="40" y="631"/>
                  <a:pt x="40" y="631"/>
                </a:cubicBezTo>
                <a:cubicBezTo>
                  <a:pt x="43" y="631"/>
                  <a:pt x="47" y="631"/>
                  <a:pt x="50" y="630"/>
                </a:cubicBezTo>
                <a:cubicBezTo>
                  <a:pt x="53" y="630"/>
                  <a:pt x="57" y="630"/>
                  <a:pt x="60" y="629"/>
                </a:cubicBezTo>
                <a:cubicBezTo>
                  <a:pt x="64" y="629"/>
                  <a:pt x="68" y="629"/>
                  <a:pt x="73" y="628"/>
                </a:cubicBezTo>
                <a:cubicBezTo>
                  <a:pt x="75" y="628"/>
                  <a:pt x="76" y="628"/>
                  <a:pt x="78" y="628"/>
                </a:cubicBezTo>
                <a:cubicBezTo>
                  <a:pt x="82" y="627"/>
                  <a:pt x="85" y="627"/>
                  <a:pt x="88" y="626"/>
                </a:cubicBezTo>
                <a:cubicBezTo>
                  <a:pt x="92" y="626"/>
                  <a:pt x="95" y="625"/>
                  <a:pt x="99" y="625"/>
                </a:cubicBezTo>
                <a:cubicBezTo>
                  <a:pt x="102" y="624"/>
                  <a:pt x="106" y="623"/>
                  <a:pt x="110" y="623"/>
                </a:cubicBezTo>
                <a:cubicBezTo>
                  <a:pt x="111" y="623"/>
                  <a:pt x="111" y="623"/>
                  <a:pt x="112" y="622"/>
                </a:cubicBezTo>
                <a:cubicBezTo>
                  <a:pt x="115" y="622"/>
                  <a:pt x="119" y="621"/>
                  <a:pt x="123" y="620"/>
                </a:cubicBezTo>
                <a:cubicBezTo>
                  <a:pt x="126" y="620"/>
                  <a:pt x="130" y="619"/>
                  <a:pt x="133" y="618"/>
                </a:cubicBezTo>
                <a:cubicBezTo>
                  <a:pt x="138" y="617"/>
                  <a:pt x="143" y="616"/>
                  <a:pt x="147" y="615"/>
                </a:cubicBezTo>
                <a:cubicBezTo>
                  <a:pt x="150" y="614"/>
                  <a:pt x="152" y="614"/>
                  <a:pt x="155" y="613"/>
                </a:cubicBezTo>
                <a:cubicBezTo>
                  <a:pt x="166" y="610"/>
                  <a:pt x="178" y="607"/>
                  <a:pt x="189" y="604"/>
                </a:cubicBezTo>
                <a:cubicBezTo>
                  <a:pt x="191" y="603"/>
                  <a:pt x="193" y="602"/>
                  <a:pt x="195" y="602"/>
                </a:cubicBezTo>
                <a:cubicBezTo>
                  <a:pt x="199" y="600"/>
                  <a:pt x="203" y="599"/>
                  <a:pt x="206" y="598"/>
                </a:cubicBezTo>
                <a:cubicBezTo>
                  <a:pt x="209" y="597"/>
                  <a:pt x="211" y="596"/>
                  <a:pt x="213" y="595"/>
                </a:cubicBezTo>
                <a:cubicBezTo>
                  <a:pt x="218" y="594"/>
                  <a:pt x="222" y="592"/>
                  <a:pt x="227" y="590"/>
                </a:cubicBezTo>
                <a:cubicBezTo>
                  <a:pt x="230" y="589"/>
                  <a:pt x="233" y="588"/>
                  <a:pt x="236" y="587"/>
                </a:cubicBezTo>
                <a:cubicBezTo>
                  <a:pt x="244" y="584"/>
                  <a:pt x="252" y="580"/>
                  <a:pt x="260" y="576"/>
                </a:cubicBezTo>
                <a:cubicBezTo>
                  <a:pt x="263" y="575"/>
                  <a:pt x="267" y="574"/>
                  <a:pt x="270" y="572"/>
                </a:cubicBezTo>
                <a:cubicBezTo>
                  <a:pt x="272" y="571"/>
                  <a:pt x="275" y="570"/>
                  <a:pt x="277" y="568"/>
                </a:cubicBezTo>
                <a:cubicBezTo>
                  <a:pt x="280" y="567"/>
                  <a:pt x="283" y="565"/>
                  <a:pt x="286" y="564"/>
                </a:cubicBezTo>
                <a:cubicBezTo>
                  <a:pt x="301" y="556"/>
                  <a:pt x="315" y="548"/>
                  <a:pt x="329" y="540"/>
                </a:cubicBezTo>
                <a:cubicBezTo>
                  <a:pt x="331" y="539"/>
                  <a:pt x="333" y="538"/>
                  <a:pt x="334" y="537"/>
                </a:cubicBezTo>
                <a:cubicBezTo>
                  <a:pt x="335" y="536"/>
                  <a:pt x="336" y="536"/>
                  <a:pt x="337" y="535"/>
                </a:cubicBezTo>
                <a:cubicBezTo>
                  <a:pt x="339" y="534"/>
                  <a:pt x="340" y="533"/>
                  <a:pt x="342" y="532"/>
                </a:cubicBezTo>
                <a:cubicBezTo>
                  <a:pt x="348" y="528"/>
                  <a:pt x="355" y="523"/>
                  <a:pt x="361" y="519"/>
                </a:cubicBezTo>
                <a:cubicBezTo>
                  <a:pt x="318" y="507"/>
                  <a:pt x="286" y="466"/>
                  <a:pt x="286" y="419"/>
                </a:cubicBezTo>
                <a:cubicBezTo>
                  <a:pt x="286" y="362"/>
                  <a:pt x="333" y="315"/>
                  <a:pt x="390" y="315"/>
                </a:cubicBezTo>
                <a:cubicBezTo>
                  <a:pt x="440" y="315"/>
                  <a:pt x="482" y="350"/>
                  <a:pt x="492" y="397"/>
                </a:cubicBezTo>
                <a:cubicBezTo>
                  <a:pt x="497" y="391"/>
                  <a:pt x="502" y="385"/>
                  <a:pt x="507" y="378"/>
                </a:cubicBezTo>
                <a:cubicBezTo>
                  <a:pt x="508" y="376"/>
                  <a:pt x="510" y="374"/>
                  <a:pt x="511" y="372"/>
                </a:cubicBezTo>
                <a:cubicBezTo>
                  <a:pt x="514" y="369"/>
                  <a:pt x="516" y="365"/>
                  <a:pt x="519" y="361"/>
                </a:cubicBezTo>
                <a:cubicBezTo>
                  <a:pt x="524" y="354"/>
                  <a:pt x="529" y="346"/>
                  <a:pt x="534" y="339"/>
                </a:cubicBezTo>
                <a:cubicBezTo>
                  <a:pt x="536" y="336"/>
                  <a:pt x="538" y="333"/>
                  <a:pt x="540" y="329"/>
                </a:cubicBezTo>
                <a:cubicBezTo>
                  <a:pt x="543" y="324"/>
                  <a:pt x="546" y="319"/>
                  <a:pt x="549" y="314"/>
                </a:cubicBezTo>
                <a:cubicBezTo>
                  <a:pt x="550" y="312"/>
                  <a:pt x="551" y="310"/>
                  <a:pt x="552" y="308"/>
                </a:cubicBezTo>
                <a:cubicBezTo>
                  <a:pt x="554" y="305"/>
                  <a:pt x="556" y="301"/>
                  <a:pt x="558" y="297"/>
                </a:cubicBezTo>
                <a:cubicBezTo>
                  <a:pt x="560" y="294"/>
                  <a:pt x="562" y="291"/>
                  <a:pt x="563" y="288"/>
                </a:cubicBezTo>
                <a:cubicBezTo>
                  <a:pt x="565" y="283"/>
                  <a:pt x="568" y="279"/>
                  <a:pt x="570" y="274"/>
                </a:cubicBezTo>
                <a:cubicBezTo>
                  <a:pt x="572" y="271"/>
                  <a:pt x="573" y="268"/>
                  <a:pt x="575" y="264"/>
                </a:cubicBezTo>
                <a:cubicBezTo>
                  <a:pt x="576" y="261"/>
                  <a:pt x="578" y="257"/>
                  <a:pt x="580" y="253"/>
                </a:cubicBezTo>
                <a:cubicBezTo>
                  <a:pt x="580" y="251"/>
                  <a:pt x="581" y="249"/>
                  <a:pt x="582" y="247"/>
                </a:cubicBezTo>
                <a:cubicBezTo>
                  <a:pt x="583" y="246"/>
                  <a:pt x="583" y="245"/>
                  <a:pt x="583" y="244"/>
                </a:cubicBezTo>
                <a:cubicBezTo>
                  <a:pt x="584" y="243"/>
                  <a:pt x="585" y="241"/>
                  <a:pt x="586" y="239"/>
                </a:cubicBezTo>
                <a:cubicBezTo>
                  <a:pt x="587" y="236"/>
                  <a:pt x="588" y="234"/>
                  <a:pt x="589" y="231"/>
                </a:cubicBezTo>
                <a:cubicBezTo>
                  <a:pt x="590" y="229"/>
                  <a:pt x="590" y="227"/>
                  <a:pt x="591" y="225"/>
                </a:cubicBezTo>
                <a:cubicBezTo>
                  <a:pt x="592" y="222"/>
                  <a:pt x="593" y="220"/>
                  <a:pt x="594" y="217"/>
                </a:cubicBezTo>
                <a:cubicBezTo>
                  <a:pt x="595" y="215"/>
                  <a:pt x="595" y="214"/>
                  <a:pt x="596" y="212"/>
                </a:cubicBezTo>
                <a:cubicBezTo>
                  <a:pt x="597" y="209"/>
                  <a:pt x="598" y="206"/>
                  <a:pt x="599" y="203"/>
                </a:cubicBezTo>
                <a:cubicBezTo>
                  <a:pt x="600" y="200"/>
                  <a:pt x="601" y="197"/>
                  <a:pt x="602" y="194"/>
                </a:cubicBezTo>
                <a:cubicBezTo>
                  <a:pt x="603" y="192"/>
                  <a:pt x="603" y="190"/>
                  <a:pt x="604" y="188"/>
                </a:cubicBezTo>
                <a:cubicBezTo>
                  <a:pt x="604" y="187"/>
                  <a:pt x="604" y="186"/>
                  <a:pt x="605" y="186"/>
                </a:cubicBezTo>
                <a:cubicBezTo>
                  <a:pt x="606" y="183"/>
                  <a:pt x="606" y="180"/>
                  <a:pt x="607" y="177"/>
                </a:cubicBezTo>
                <a:cubicBezTo>
                  <a:pt x="608" y="173"/>
                  <a:pt x="609" y="169"/>
                  <a:pt x="610" y="165"/>
                </a:cubicBezTo>
                <a:cubicBezTo>
                  <a:pt x="611" y="163"/>
                  <a:pt x="612" y="161"/>
                  <a:pt x="612" y="159"/>
                </a:cubicBezTo>
                <a:cubicBezTo>
                  <a:pt x="614" y="153"/>
                  <a:pt x="615" y="147"/>
                  <a:pt x="617" y="141"/>
                </a:cubicBezTo>
                <a:cubicBezTo>
                  <a:pt x="617" y="139"/>
                  <a:pt x="617" y="137"/>
                  <a:pt x="618" y="135"/>
                </a:cubicBezTo>
                <a:cubicBezTo>
                  <a:pt x="618" y="135"/>
                  <a:pt x="618" y="134"/>
                  <a:pt x="618" y="134"/>
                </a:cubicBezTo>
                <a:cubicBezTo>
                  <a:pt x="619" y="131"/>
                  <a:pt x="620" y="127"/>
                  <a:pt x="620" y="124"/>
                </a:cubicBezTo>
                <a:cubicBezTo>
                  <a:pt x="621" y="120"/>
                  <a:pt x="622" y="116"/>
                  <a:pt x="622" y="112"/>
                </a:cubicBezTo>
                <a:cubicBezTo>
                  <a:pt x="623" y="111"/>
                  <a:pt x="623" y="110"/>
                  <a:pt x="623" y="109"/>
                </a:cubicBezTo>
                <a:cubicBezTo>
                  <a:pt x="624" y="106"/>
                  <a:pt x="624" y="102"/>
                  <a:pt x="625" y="99"/>
                </a:cubicBezTo>
                <a:cubicBezTo>
                  <a:pt x="625" y="97"/>
                  <a:pt x="625" y="96"/>
                  <a:pt x="625" y="95"/>
                </a:cubicBezTo>
                <a:cubicBezTo>
                  <a:pt x="626" y="91"/>
                  <a:pt x="626" y="87"/>
                  <a:pt x="627" y="84"/>
                </a:cubicBezTo>
                <a:cubicBezTo>
                  <a:pt x="627" y="83"/>
                  <a:pt x="627" y="83"/>
                  <a:pt x="627" y="83"/>
                </a:cubicBezTo>
                <a:cubicBezTo>
                  <a:pt x="628" y="78"/>
                  <a:pt x="628" y="74"/>
                  <a:pt x="628" y="70"/>
                </a:cubicBezTo>
                <a:cubicBezTo>
                  <a:pt x="629" y="69"/>
                  <a:pt x="629" y="69"/>
                  <a:pt x="629" y="68"/>
                </a:cubicBezTo>
                <a:cubicBezTo>
                  <a:pt x="629" y="64"/>
                  <a:pt x="629" y="61"/>
                  <a:pt x="630" y="57"/>
                </a:cubicBezTo>
                <a:cubicBezTo>
                  <a:pt x="630" y="56"/>
                  <a:pt x="630" y="55"/>
                  <a:pt x="630" y="54"/>
                </a:cubicBezTo>
                <a:cubicBezTo>
                  <a:pt x="630" y="51"/>
                  <a:pt x="631" y="47"/>
                  <a:pt x="631" y="44"/>
                </a:cubicBezTo>
                <a:cubicBezTo>
                  <a:pt x="631" y="40"/>
                  <a:pt x="631" y="36"/>
                  <a:pt x="632" y="32"/>
                </a:cubicBezTo>
                <a:cubicBezTo>
                  <a:pt x="632" y="30"/>
                  <a:pt x="632" y="27"/>
                  <a:pt x="632" y="25"/>
                </a:cubicBezTo>
                <a:cubicBezTo>
                  <a:pt x="632" y="24"/>
                  <a:pt x="632" y="24"/>
                  <a:pt x="632" y="24"/>
                </a:cubicBezTo>
                <a:cubicBezTo>
                  <a:pt x="632" y="21"/>
                  <a:pt x="632" y="17"/>
                  <a:pt x="632" y="14"/>
                </a:cubicBezTo>
                <a:cubicBezTo>
                  <a:pt x="632" y="9"/>
                  <a:pt x="632" y="4"/>
                  <a:pt x="632" y="0"/>
                </a:cubicBezTo>
                <a:lnTo>
                  <a:pt x="89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3057526" y="1897858"/>
            <a:ext cx="3028950" cy="3062288"/>
          </a:xfrm>
          <a:custGeom>
            <a:avLst/>
            <a:gdLst>
              <a:gd name="T0" fmla="*/ 1265 w 1265"/>
              <a:gd name="T1" fmla="*/ 647 h 1265"/>
              <a:gd name="T2" fmla="*/ 1265 w 1265"/>
              <a:gd name="T3" fmla="*/ 658 h 1265"/>
              <a:gd name="T4" fmla="*/ 1264 w 1265"/>
              <a:gd name="T5" fmla="*/ 677 h 1265"/>
              <a:gd name="T6" fmla="*/ 1263 w 1265"/>
              <a:gd name="T7" fmla="*/ 690 h 1265"/>
              <a:gd name="T8" fmla="*/ 1261 w 1265"/>
              <a:gd name="T9" fmla="*/ 703 h 1265"/>
              <a:gd name="T10" fmla="*/ 1260 w 1265"/>
              <a:gd name="T11" fmla="*/ 717 h 1265"/>
              <a:gd name="T12" fmla="*/ 1258 w 1265"/>
              <a:gd name="T13" fmla="*/ 732 h 1265"/>
              <a:gd name="T14" fmla="*/ 1255 w 1265"/>
              <a:gd name="T15" fmla="*/ 745 h 1265"/>
              <a:gd name="T16" fmla="*/ 1251 w 1265"/>
              <a:gd name="T17" fmla="*/ 767 h 1265"/>
              <a:gd name="T18" fmla="*/ 1250 w 1265"/>
              <a:gd name="T19" fmla="*/ 774 h 1265"/>
              <a:gd name="T20" fmla="*/ 1243 w 1265"/>
              <a:gd name="T21" fmla="*/ 798 h 1265"/>
              <a:gd name="T22" fmla="*/ 1238 w 1265"/>
              <a:gd name="T23" fmla="*/ 819 h 1265"/>
              <a:gd name="T24" fmla="*/ 1235 w 1265"/>
              <a:gd name="T25" fmla="*/ 827 h 1265"/>
              <a:gd name="T26" fmla="*/ 1229 w 1265"/>
              <a:gd name="T27" fmla="*/ 845 h 1265"/>
              <a:gd name="T28" fmla="*/ 1224 w 1265"/>
              <a:gd name="T29" fmla="*/ 858 h 1265"/>
              <a:gd name="T30" fmla="*/ 1219 w 1265"/>
              <a:gd name="T31" fmla="*/ 872 h 1265"/>
              <a:gd name="T32" fmla="*/ 1215 w 1265"/>
              <a:gd name="T33" fmla="*/ 880 h 1265"/>
              <a:gd name="T34" fmla="*/ 1208 w 1265"/>
              <a:gd name="T35" fmla="*/ 897 h 1265"/>
              <a:gd name="T36" fmla="*/ 1196 w 1265"/>
              <a:gd name="T37" fmla="*/ 921 h 1265"/>
              <a:gd name="T38" fmla="*/ 1185 w 1265"/>
              <a:gd name="T39" fmla="*/ 941 h 1265"/>
              <a:gd name="T40" fmla="*/ 1173 w 1265"/>
              <a:gd name="T41" fmla="*/ 962 h 1265"/>
              <a:gd name="T42" fmla="*/ 1152 w 1265"/>
              <a:gd name="T43" fmla="*/ 994 h 1265"/>
              <a:gd name="T44" fmla="*/ 1140 w 1265"/>
              <a:gd name="T45" fmla="*/ 1011 h 1265"/>
              <a:gd name="T46" fmla="*/ 1023 w 1265"/>
              <a:gd name="T47" fmla="*/ 948 h 1265"/>
              <a:gd name="T48" fmla="*/ 994 w 1265"/>
              <a:gd name="T49" fmla="*/ 1152 h 1265"/>
              <a:gd name="T50" fmla="*/ 970 w 1265"/>
              <a:gd name="T51" fmla="*/ 1168 h 1265"/>
              <a:gd name="T52" fmla="*/ 962 w 1265"/>
              <a:gd name="T53" fmla="*/ 1173 h 1265"/>
              <a:gd name="T54" fmla="*/ 910 w 1265"/>
              <a:gd name="T55" fmla="*/ 1201 h 1265"/>
              <a:gd name="T56" fmla="*/ 893 w 1265"/>
              <a:gd name="T57" fmla="*/ 1209 h 1265"/>
              <a:gd name="T58" fmla="*/ 860 w 1265"/>
              <a:gd name="T59" fmla="*/ 1223 h 1265"/>
              <a:gd name="T60" fmla="*/ 839 w 1265"/>
              <a:gd name="T61" fmla="*/ 1231 h 1265"/>
              <a:gd name="T62" fmla="*/ 822 w 1265"/>
              <a:gd name="T63" fmla="*/ 1237 h 1265"/>
              <a:gd name="T64" fmla="*/ 780 w 1265"/>
              <a:gd name="T65" fmla="*/ 1248 h 1265"/>
              <a:gd name="T66" fmla="*/ 756 w 1265"/>
              <a:gd name="T67" fmla="*/ 1253 h 1265"/>
              <a:gd name="T68" fmla="*/ 743 w 1265"/>
              <a:gd name="T69" fmla="*/ 1256 h 1265"/>
              <a:gd name="T70" fmla="*/ 721 w 1265"/>
              <a:gd name="T71" fmla="*/ 1259 h 1265"/>
              <a:gd name="T72" fmla="*/ 706 w 1265"/>
              <a:gd name="T73" fmla="*/ 1261 h 1265"/>
              <a:gd name="T74" fmla="*/ 683 w 1265"/>
              <a:gd name="T75" fmla="*/ 1263 h 1265"/>
              <a:gd name="T76" fmla="*/ 672 w 1265"/>
              <a:gd name="T77" fmla="*/ 1264 h 1265"/>
              <a:gd name="T78" fmla="*/ 657 w 1265"/>
              <a:gd name="T79" fmla="*/ 1265 h 1265"/>
              <a:gd name="T80" fmla="*/ 646 w 1265"/>
              <a:gd name="T81" fmla="*/ 1265 h 1265"/>
              <a:gd name="T82" fmla="*/ 633 w 1265"/>
              <a:gd name="T83" fmla="*/ 1265 h 1265"/>
              <a:gd name="T84" fmla="*/ 347 w 1265"/>
              <a:gd name="T85" fmla="*/ 1052 h 1265"/>
              <a:gd name="T86" fmla="*/ 141 w 1265"/>
              <a:gd name="T87" fmla="*/ 1031 h 1265"/>
              <a:gd name="T88" fmla="*/ 139 w 1265"/>
              <a:gd name="T89" fmla="*/ 237 h 1265"/>
              <a:gd name="T90" fmla="*/ 243 w 1265"/>
              <a:gd name="T91" fmla="*/ 344 h 1265"/>
              <a:gd name="T92" fmla="*/ 243 w 1265"/>
              <a:gd name="T93" fmla="*/ 136 h 1265"/>
              <a:gd name="T94" fmla="*/ 633 w 1265"/>
              <a:gd name="T95" fmla="*/ 0 h 1265"/>
              <a:gd name="T96" fmla="*/ 1023 w 1265"/>
              <a:gd name="T97" fmla="*/ 136 h 1265"/>
              <a:gd name="T98" fmla="*/ 1023 w 1265"/>
              <a:gd name="T99" fmla="*/ 344 h 1265"/>
              <a:gd name="T100" fmla="*/ 1127 w 1265"/>
              <a:gd name="T101" fmla="*/ 238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5" h="1265">
                <a:moveTo>
                  <a:pt x="1265" y="633"/>
                </a:moveTo>
                <a:cubicBezTo>
                  <a:pt x="1265" y="637"/>
                  <a:pt x="1265" y="642"/>
                  <a:pt x="1265" y="647"/>
                </a:cubicBezTo>
                <a:cubicBezTo>
                  <a:pt x="1265" y="650"/>
                  <a:pt x="1265" y="654"/>
                  <a:pt x="1265" y="657"/>
                </a:cubicBezTo>
                <a:cubicBezTo>
                  <a:pt x="1265" y="658"/>
                  <a:pt x="1265" y="658"/>
                  <a:pt x="1265" y="658"/>
                </a:cubicBezTo>
                <a:cubicBezTo>
                  <a:pt x="1265" y="660"/>
                  <a:pt x="1265" y="663"/>
                  <a:pt x="1265" y="665"/>
                </a:cubicBezTo>
                <a:cubicBezTo>
                  <a:pt x="1264" y="669"/>
                  <a:pt x="1264" y="673"/>
                  <a:pt x="1264" y="677"/>
                </a:cubicBezTo>
                <a:cubicBezTo>
                  <a:pt x="1264" y="680"/>
                  <a:pt x="1263" y="684"/>
                  <a:pt x="1263" y="687"/>
                </a:cubicBezTo>
                <a:cubicBezTo>
                  <a:pt x="1263" y="688"/>
                  <a:pt x="1263" y="689"/>
                  <a:pt x="1263" y="690"/>
                </a:cubicBezTo>
                <a:cubicBezTo>
                  <a:pt x="1262" y="694"/>
                  <a:pt x="1262" y="697"/>
                  <a:pt x="1262" y="701"/>
                </a:cubicBezTo>
                <a:cubicBezTo>
                  <a:pt x="1262" y="702"/>
                  <a:pt x="1262" y="702"/>
                  <a:pt x="1261" y="703"/>
                </a:cubicBezTo>
                <a:cubicBezTo>
                  <a:pt x="1261" y="707"/>
                  <a:pt x="1261" y="711"/>
                  <a:pt x="1260" y="716"/>
                </a:cubicBezTo>
                <a:cubicBezTo>
                  <a:pt x="1260" y="716"/>
                  <a:pt x="1260" y="716"/>
                  <a:pt x="1260" y="717"/>
                </a:cubicBezTo>
                <a:cubicBezTo>
                  <a:pt x="1259" y="720"/>
                  <a:pt x="1259" y="724"/>
                  <a:pt x="1258" y="728"/>
                </a:cubicBezTo>
                <a:cubicBezTo>
                  <a:pt x="1258" y="729"/>
                  <a:pt x="1258" y="730"/>
                  <a:pt x="1258" y="732"/>
                </a:cubicBezTo>
                <a:cubicBezTo>
                  <a:pt x="1257" y="735"/>
                  <a:pt x="1257" y="739"/>
                  <a:pt x="1256" y="742"/>
                </a:cubicBezTo>
                <a:cubicBezTo>
                  <a:pt x="1256" y="743"/>
                  <a:pt x="1256" y="744"/>
                  <a:pt x="1255" y="745"/>
                </a:cubicBezTo>
                <a:cubicBezTo>
                  <a:pt x="1255" y="749"/>
                  <a:pt x="1254" y="753"/>
                  <a:pt x="1253" y="757"/>
                </a:cubicBezTo>
                <a:cubicBezTo>
                  <a:pt x="1253" y="760"/>
                  <a:pt x="1252" y="764"/>
                  <a:pt x="1251" y="767"/>
                </a:cubicBezTo>
                <a:cubicBezTo>
                  <a:pt x="1251" y="767"/>
                  <a:pt x="1251" y="768"/>
                  <a:pt x="1251" y="768"/>
                </a:cubicBezTo>
                <a:cubicBezTo>
                  <a:pt x="1250" y="770"/>
                  <a:pt x="1250" y="772"/>
                  <a:pt x="1250" y="774"/>
                </a:cubicBezTo>
                <a:cubicBezTo>
                  <a:pt x="1248" y="780"/>
                  <a:pt x="1247" y="786"/>
                  <a:pt x="1245" y="792"/>
                </a:cubicBezTo>
                <a:cubicBezTo>
                  <a:pt x="1245" y="794"/>
                  <a:pt x="1244" y="796"/>
                  <a:pt x="1243" y="798"/>
                </a:cubicBezTo>
                <a:cubicBezTo>
                  <a:pt x="1242" y="802"/>
                  <a:pt x="1241" y="806"/>
                  <a:pt x="1240" y="810"/>
                </a:cubicBezTo>
                <a:cubicBezTo>
                  <a:pt x="1239" y="813"/>
                  <a:pt x="1239" y="816"/>
                  <a:pt x="1238" y="819"/>
                </a:cubicBezTo>
                <a:cubicBezTo>
                  <a:pt x="1237" y="819"/>
                  <a:pt x="1237" y="820"/>
                  <a:pt x="1237" y="821"/>
                </a:cubicBezTo>
                <a:cubicBezTo>
                  <a:pt x="1236" y="823"/>
                  <a:pt x="1236" y="825"/>
                  <a:pt x="1235" y="827"/>
                </a:cubicBezTo>
                <a:cubicBezTo>
                  <a:pt x="1234" y="830"/>
                  <a:pt x="1233" y="833"/>
                  <a:pt x="1232" y="836"/>
                </a:cubicBezTo>
                <a:cubicBezTo>
                  <a:pt x="1231" y="839"/>
                  <a:pt x="1230" y="842"/>
                  <a:pt x="1229" y="845"/>
                </a:cubicBezTo>
                <a:cubicBezTo>
                  <a:pt x="1228" y="847"/>
                  <a:pt x="1228" y="848"/>
                  <a:pt x="1227" y="850"/>
                </a:cubicBezTo>
                <a:cubicBezTo>
                  <a:pt x="1226" y="853"/>
                  <a:pt x="1225" y="855"/>
                  <a:pt x="1224" y="858"/>
                </a:cubicBezTo>
                <a:cubicBezTo>
                  <a:pt x="1223" y="860"/>
                  <a:pt x="1223" y="862"/>
                  <a:pt x="1222" y="864"/>
                </a:cubicBezTo>
                <a:cubicBezTo>
                  <a:pt x="1221" y="867"/>
                  <a:pt x="1220" y="869"/>
                  <a:pt x="1219" y="872"/>
                </a:cubicBezTo>
                <a:cubicBezTo>
                  <a:pt x="1218" y="874"/>
                  <a:pt x="1217" y="876"/>
                  <a:pt x="1216" y="877"/>
                </a:cubicBezTo>
                <a:cubicBezTo>
                  <a:pt x="1216" y="878"/>
                  <a:pt x="1216" y="879"/>
                  <a:pt x="1215" y="880"/>
                </a:cubicBezTo>
                <a:cubicBezTo>
                  <a:pt x="1214" y="882"/>
                  <a:pt x="1213" y="884"/>
                  <a:pt x="1213" y="886"/>
                </a:cubicBezTo>
                <a:cubicBezTo>
                  <a:pt x="1211" y="890"/>
                  <a:pt x="1209" y="894"/>
                  <a:pt x="1208" y="897"/>
                </a:cubicBezTo>
                <a:cubicBezTo>
                  <a:pt x="1206" y="901"/>
                  <a:pt x="1205" y="904"/>
                  <a:pt x="1203" y="907"/>
                </a:cubicBezTo>
                <a:cubicBezTo>
                  <a:pt x="1201" y="912"/>
                  <a:pt x="1198" y="916"/>
                  <a:pt x="1196" y="921"/>
                </a:cubicBezTo>
                <a:cubicBezTo>
                  <a:pt x="1194" y="924"/>
                  <a:pt x="1193" y="927"/>
                  <a:pt x="1191" y="930"/>
                </a:cubicBezTo>
                <a:cubicBezTo>
                  <a:pt x="1189" y="934"/>
                  <a:pt x="1187" y="938"/>
                  <a:pt x="1185" y="941"/>
                </a:cubicBezTo>
                <a:cubicBezTo>
                  <a:pt x="1184" y="943"/>
                  <a:pt x="1183" y="945"/>
                  <a:pt x="1182" y="947"/>
                </a:cubicBezTo>
                <a:cubicBezTo>
                  <a:pt x="1179" y="952"/>
                  <a:pt x="1176" y="957"/>
                  <a:pt x="1173" y="962"/>
                </a:cubicBezTo>
                <a:cubicBezTo>
                  <a:pt x="1171" y="966"/>
                  <a:pt x="1169" y="969"/>
                  <a:pt x="1167" y="972"/>
                </a:cubicBezTo>
                <a:cubicBezTo>
                  <a:pt x="1162" y="979"/>
                  <a:pt x="1157" y="987"/>
                  <a:pt x="1152" y="994"/>
                </a:cubicBezTo>
                <a:cubicBezTo>
                  <a:pt x="1149" y="998"/>
                  <a:pt x="1147" y="1002"/>
                  <a:pt x="1144" y="1005"/>
                </a:cubicBezTo>
                <a:cubicBezTo>
                  <a:pt x="1143" y="1007"/>
                  <a:pt x="1141" y="1009"/>
                  <a:pt x="1140" y="1011"/>
                </a:cubicBezTo>
                <a:cubicBezTo>
                  <a:pt x="1135" y="1018"/>
                  <a:pt x="1130" y="1024"/>
                  <a:pt x="1125" y="1030"/>
                </a:cubicBezTo>
                <a:cubicBezTo>
                  <a:pt x="1115" y="983"/>
                  <a:pt x="1073" y="948"/>
                  <a:pt x="1023" y="948"/>
                </a:cubicBezTo>
                <a:cubicBezTo>
                  <a:pt x="966" y="948"/>
                  <a:pt x="919" y="995"/>
                  <a:pt x="919" y="1052"/>
                </a:cubicBezTo>
                <a:cubicBezTo>
                  <a:pt x="919" y="1099"/>
                  <a:pt x="951" y="1140"/>
                  <a:pt x="994" y="1152"/>
                </a:cubicBezTo>
                <a:cubicBezTo>
                  <a:pt x="988" y="1156"/>
                  <a:pt x="981" y="1161"/>
                  <a:pt x="975" y="1165"/>
                </a:cubicBezTo>
                <a:cubicBezTo>
                  <a:pt x="973" y="1166"/>
                  <a:pt x="972" y="1167"/>
                  <a:pt x="970" y="1168"/>
                </a:cubicBezTo>
                <a:cubicBezTo>
                  <a:pt x="969" y="1169"/>
                  <a:pt x="968" y="1169"/>
                  <a:pt x="967" y="1170"/>
                </a:cubicBezTo>
                <a:cubicBezTo>
                  <a:pt x="966" y="1171"/>
                  <a:pt x="964" y="1172"/>
                  <a:pt x="962" y="1173"/>
                </a:cubicBezTo>
                <a:cubicBezTo>
                  <a:pt x="948" y="1181"/>
                  <a:pt x="934" y="1189"/>
                  <a:pt x="919" y="1197"/>
                </a:cubicBezTo>
                <a:cubicBezTo>
                  <a:pt x="916" y="1198"/>
                  <a:pt x="913" y="1200"/>
                  <a:pt x="910" y="1201"/>
                </a:cubicBezTo>
                <a:cubicBezTo>
                  <a:pt x="908" y="1203"/>
                  <a:pt x="905" y="1204"/>
                  <a:pt x="903" y="1205"/>
                </a:cubicBezTo>
                <a:cubicBezTo>
                  <a:pt x="900" y="1207"/>
                  <a:pt x="896" y="1208"/>
                  <a:pt x="893" y="1209"/>
                </a:cubicBezTo>
                <a:cubicBezTo>
                  <a:pt x="885" y="1213"/>
                  <a:pt x="877" y="1217"/>
                  <a:pt x="869" y="1220"/>
                </a:cubicBezTo>
                <a:cubicBezTo>
                  <a:pt x="866" y="1221"/>
                  <a:pt x="863" y="1222"/>
                  <a:pt x="860" y="1223"/>
                </a:cubicBezTo>
                <a:cubicBezTo>
                  <a:pt x="855" y="1225"/>
                  <a:pt x="851" y="1227"/>
                  <a:pt x="846" y="1228"/>
                </a:cubicBezTo>
                <a:cubicBezTo>
                  <a:pt x="844" y="1229"/>
                  <a:pt x="842" y="1230"/>
                  <a:pt x="839" y="1231"/>
                </a:cubicBezTo>
                <a:cubicBezTo>
                  <a:pt x="836" y="1232"/>
                  <a:pt x="832" y="1233"/>
                  <a:pt x="828" y="1235"/>
                </a:cubicBezTo>
                <a:cubicBezTo>
                  <a:pt x="826" y="1235"/>
                  <a:pt x="824" y="1236"/>
                  <a:pt x="822" y="1237"/>
                </a:cubicBezTo>
                <a:cubicBezTo>
                  <a:pt x="811" y="1240"/>
                  <a:pt x="799" y="1243"/>
                  <a:pt x="788" y="1246"/>
                </a:cubicBezTo>
                <a:cubicBezTo>
                  <a:pt x="785" y="1247"/>
                  <a:pt x="783" y="1247"/>
                  <a:pt x="780" y="1248"/>
                </a:cubicBezTo>
                <a:cubicBezTo>
                  <a:pt x="776" y="1249"/>
                  <a:pt x="771" y="1250"/>
                  <a:pt x="766" y="1251"/>
                </a:cubicBezTo>
                <a:cubicBezTo>
                  <a:pt x="763" y="1252"/>
                  <a:pt x="759" y="1253"/>
                  <a:pt x="756" y="1253"/>
                </a:cubicBezTo>
                <a:cubicBezTo>
                  <a:pt x="752" y="1254"/>
                  <a:pt x="748" y="1255"/>
                  <a:pt x="745" y="1255"/>
                </a:cubicBezTo>
                <a:cubicBezTo>
                  <a:pt x="744" y="1256"/>
                  <a:pt x="744" y="1256"/>
                  <a:pt x="743" y="1256"/>
                </a:cubicBezTo>
                <a:cubicBezTo>
                  <a:pt x="739" y="1256"/>
                  <a:pt x="735" y="1257"/>
                  <a:pt x="732" y="1258"/>
                </a:cubicBezTo>
                <a:cubicBezTo>
                  <a:pt x="728" y="1258"/>
                  <a:pt x="725" y="1259"/>
                  <a:pt x="721" y="1259"/>
                </a:cubicBezTo>
                <a:cubicBezTo>
                  <a:pt x="718" y="1260"/>
                  <a:pt x="715" y="1260"/>
                  <a:pt x="711" y="1261"/>
                </a:cubicBezTo>
                <a:cubicBezTo>
                  <a:pt x="709" y="1261"/>
                  <a:pt x="708" y="1261"/>
                  <a:pt x="706" y="1261"/>
                </a:cubicBezTo>
                <a:cubicBezTo>
                  <a:pt x="701" y="1262"/>
                  <a:pt x="697" y="1262"/>
                  <a:pt x="693" y="1262"/>
                </a:cubicBezTo>
                <a:cubicBezTo>
                  <a:pt x="690" y="1263"/>
                  <a:pt x="686" y="1263"/>
                  <a:pt x="683" y="1263"/>
                </a:cubicBezTo>
                <a:cubicBezTo>
                  <a:pt x="680" y="1264"/>
                  <a:pt x="676" y="1264"/>
                  <a:pt x="673" y="1264"/>
                </a:cubicBezTo>
                <a:cubicBezTo>
                  <a:pt x="673" y="1264"/>
                  <a:pt x="673" y="1264"/>
                  <a:pt x="672" y="1264"/>
                </a:cubicBezTo>
                <a:cubicBezTo>
                  <a:pt x="670" y="1264"/>
                  <a:pt x="668" y="1264"/>
                  <a:pt x="665" y="1265"/>
                </a:cubicBezTo>
                <a:cubicBezTo>
                  <a:pt x="663" y="1265"/>
                  <a:pt x="660" y="1265"/>
                  <a:pt x="657" y="1265"/>
                </a:cubicBezTo>
                <a:cubicBezTo>
                  <a:pt x="656" y="1265"/>
                  <a:pt x="655" y="1265"/>
                  <a:pt x="654" y="1265"/>
                </a:cubicBezTo>
                <a:cubicBezTo>
                  <a:pt x="651" y="1265"/>
                  <a:pt x="649" y="1265"/>
                  <a:pt x="646" y="1265"/>
                </a:cubicBezTo>
                <a:cubicBezTo>
                  <a:pt x="645" y="1265"/>
                  <a:pt x="645" y="1265"/>
                  <a:pt x="645" y="1265"/>
                </a:cubicBezTo>
                <a:cubicBezTo>
                  <a:pt x="641" y="1265"/>
                  <a:pt x="637" y="1265"/>
                  <a:pt x="633" y="1265"/>
                </a:cubicBezTo>
                <a:cubicBezTo>
                  <a:pt x="498" y="1265"/>
                  <a:pt x="374" y="1223"/>
                  <a:pt x="271" y="1152"/>
                </a:cubicBezTo>
                <a:cubicBezTo>
                  <a:pt x="315" y="1140"/>
                  <a:pt x="347" y="1100"/>
                  <a:pt x="347" y="1052"/>
                </a:cubicBezTo>
                <a:cubicBezTo>
                  <a:pt x="347" y="995"/>
                  <a:pt x="300" y="948"/>
                  <a:pt x="243" y="948"/>
                </a:cubicBezTo>
                <a:cubicBezTo>
                  <a:pt x="193" y="948"/>
                  <a:pt x="151" y="984"/>
                  <a:pt x="141" y="1031"/>
                </a:cubicBezTo>
                <a:cubicBezTo>
                  <a:pt x="53" y="922"/>
                  <a:pt x="0" y="784"/>
                  <a:pt x="0" y="633"/>
                </a:cubicBezTo>
                <a:cubicBezTo>
                  <a:pt x="0" y="483"/>
                  <a:pt x="52" y="345"/>
                  <a:pt x="139" y="237"/>
                </a:cubicBezTo>
                <a:cubicBezTo>
                  <a:pt x="139" y="238"/>
                  <a:pt x="139" y="239"/>
                  <a:pt x="139" y="240"/>
                </a:cubicBezTo>
                <a:cubicBezTo>
                  <a:pt x="139" y="297"/>
                  <a:pt x="186" y="344"/>
                  <a:pt x="243" y="344"/>
                </a:cubicBezTo>
                <a:cubicBezTo>
                  <a:pt x="300" y="344"/>
                  <a:pt x="347" y="297"/>
                  <a:pt x="347" y="240"/>
                </a:cubicBezTo>
                <a:cubicBezTo>
                  <a:pt x="347" y="183"/>
                  <a:pt x="300" y="136"/>
                  <a:pt x="243" y="136"/>
                </a:cubicBezTo>
                <a:cubicBezTo>
                  <a:pt x="242" y="136"/>
                  <a:pt x="242" y="136"/>
                  <a:pt x="241" y="136"/>
                </a:cubicBezTo>
                <a:cubicBezTo>
                  <a:pt x="349" y="51"/>
                  <a:pt x="485" y="0"/>
                  <a:pt x="633" y="0"/>
                </a:cubicBezTo>
                <a:cubicBezTo>
                  <a:pt x="781" y="0"/>
                  <a:pt x="917" y="51"/>
                  <a:pt x="1025" y="136"/>
                </a:cubicBezTo>
                <a:cubicBezTo>
                  <a:pt x="1024" y="136"/>
                  <a:pt x="1024" y="136"/>
                  <a:pt x="1023" y="136"/>
                </a:cubicBezTo>
                <a:cubicBezTo>
                  <a:pt x="966" y="136"/>
                  <a:pt x="919" y="183"/>
                  <a:pt x="919" y="240"/>
                </a:cubicBezTo>
                <a:cubicBezTo>
                  <a:pt x="919" y="297"/>
                  <a:pt x="966" y="344"/>
                  <a:pt x="1023" y="344"/>
                </a:cubicBezTo>
                <a:cubicBezTo>
                  <a:pt x="1080" y="344"/>
                  <a:pt x="1127" y="297"/>
                  <a:pt x="1127" y="240"/>
                </a:cubicBezTo>
                <a:cubicBezTo>
                  <a:pt x="1127" y="239"/>
                  <a:pt x="1127" y="239"/>
                  <a:pt x="1127" y="238"/>
                </a:cubicBezTo>
                <a:cubicBezTo>
                  <a:pt x="1214" y="346"/>
                  <a:pt x="1265" y="483"/>
                  <a:pt x="1265" y="63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12" name="TextBox 11"/>
          <p:cNvSpPr txBox="1"/>
          <p:nvPr/>
        </p:nvSpPr>
        <p:spPr>
          <a:xfrm>
            <a:off x="3604024" y="3068240"/>
            <a:ext cx="1935956" cy="700192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 fontScale="55000" lnSpcReduction="20000"/>
          </a:bodyPr>
          <a:lstStyle/>
          <a:p>
            <a:pPr algn="ctr"/>
            <a:r>
              <a:rPr lang="en-US" sz="4125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Indicadores</a:t>
            </a:r>
            <a:endParaRPr lang="en-US" sz="4125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47814" y="1359416"/>
            <a:ext cx="1167407" cy="3924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 fontScale="92500"/>
          </a:bodyPr>
          <a:lstStyle/>
          <a:p>
            <a:r>
              <a:rPr lang="en-US" sz="2100" b="1" dirty="0" err="1" smtClean="0"/>
              <a:t>Ciencias</a:t>
            </a:r>
            <a:endParaRPr lang="en-US" sz="21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872821" y="1785055"/>
            <a:ext cx="1842401" cy="761746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600" dirty="0" smtClean="0"/>
              <a:t>6636 </a:t>
            </a:r>
            <a:r>
              <a:rPr lang="en-US" sz="1600" dirty="0" err="1" smtClean="0"/>
              <a:t>tutorías</a:t>
            </a:r>
            <a:r>
              <a:rPr lang="en-US" sz="1600" dirty="0" smtClean="0"/>
              <a:t> </a:t>
            </a:r>
            <a:r>
              <a:rPr lang="en-US" sz="1600" dirty="0" err="1" smtClean="0"/>
              <a:t>ejecutadas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6118532" y="1345129"/>
            <a:ext cx="2460692" cy="3924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Autofit/>
          </a:bodyPr>
          <a:lstStyle/>
          <a:p>
            <a:pPr algn="ctr"/>
            <a:r>
              <a:rPr lang="en-US" sz="1800" b="1" dirty="0" smtClean="0"/>
              <a:t>Humanidades</a:t>
            </a:r>
            <a:endParaRPr lang="en-US" sz="18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540913" y="1730428"/>
            <a:ext cx="1730268" cy="761746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600" dirty="0" smtClean="0"/>
              <a:t>1219 </a:t>
            </a:r>
            <a:r>
              <a:rPr lang="en-US" sz="1600" dirty="0" err="1" smtClean="0"/>
              <a:t>tutorías</a:t>
            </a:r>
            <a:r>
              <a:rPr lang="en-US" sz="1600" dirty="0" smtClean="0"/>
              <a:t> </a:t>
            </a:r>
            <a:r>
              <a:rPr lang="en-US" sz="1600" dirty="0" err="1" smtClean="0"/>
              <a:t>ejecutadas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6540912" y="4296688"/>
            <a:ext cx="1192346" cy="3924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r"/>
            <a:r>
              <a:rPr lang="en-US" sz="2100" b="1" dirty="0" smtClean="0"/>
              <a:t>7885</a:t>
            </a:r>
            <a:endParaRPr lang="en-US" sz="21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569784" y="4641646"/>
            <a:ext cx="2009440" cy="761746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Autofit/>
          </a:bodyPr>
          <a:lstStyle/>
          <a:p>
            <a:pPr algn="ctr"/>
            <a:r>
              <a:rPr lang="en-US" sz="1400" dirty="0" err="1" smtClean="0"/>
              <a:t>Tutorías</a:t>
            </a:r>
            <a:r>
              <a:rPr lang="en-US" sz="1400" dirty="0" smtClean="0"/>
              <a:t> </a:t>
            </a:r>
            <a:r>
              <a:rPr lang="en-US" sz="1400" dirty="0" err="1" smtClean="0"/>
              <a:t>ejecutadas</a:t>
            </a:r>
            <a:r>
              <a:rPr lang="en-US" sz="1400" dirty="0" smtClean="0"/>
              <a:t> en la I parte del </a:t>
            </a:r>
            <a:r>
              <a:rPr lang="en-US" sz="1400" dirty="0" err="1" smtClean="0"/>
              <a:t>ciclo</a:t>
            </a:r>
            <a:r>
              <a:rPr lang="en-US" sz="1400" dirty="0" smtClean="0"/>
              <a:t> 20171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028698" y="4296688"/>
            <a:ext cx="1340762" cy="39241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Autofit/>
          </a:bodyPr>
          <a:lstStyle/>
          <a:p>
            <a:pPr algn="ctr"/>
            <a:r>
              <a:rPr lang="en-US" sz="2000" b="1" dirty="0" err="1" smtClean="0"/>
              <a:t>Riesgo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65512" y="4668540"/>
            <a:ext cx="2558385" cy="761746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1400" dirty="0" smtClean="0"/>
              <a:t>186: </a:t>
            </a:r>
            <a:r>
              <a:rPr lang="en-US" sz="1400" dirty="0" err="1" smtClean="0"/>
              <a:t>Cantidad</a:t>
            </a:r>
            <a:r>
              <a:rPr lang="en-US" sz="1400" dirty="0" smtClean="0"/>
              <a:t> de </a:t>
            </a:r>
            <a:r>
              <a:rPr lang="en-US" sz="1400" dirty="0" err="1" smtClean="0"/>
              <a:t>alumnos</a:t>
            </a:r>
            <a:r>
              <a:rPr lang="en-US" sz="1400" dirty="0" smtClean="0"/>
              <a:t> en </a:t>
            </a:r>
            <a:r>
              <a:rPr lang="en-US" sz="1400" dirty="0" err="1" smtClean="0"/>
              <a:t>situaicón</a:t>
            </a:r>
            <a:r>
              <a:rPr lang="en-US" sz="1400" dirty="0" smtClean="0"/>
              <a:t> de </a:t>
            </a:r>
            <a:r>
              <a:rPr lang="en-US" sz="1400" dirty="0" err="1" smtClean="0"/>
              <a:t>riesgo</a:t>
            </a:r>
            <a:r>
              <a:rPr lang="en-US" sz="1400" dirty="0" smtClean="0"/>
              <a:t> </a:t>
            </a:r>
            <a:r>
              <a:rPr lang="en-US" sz="1400" dirty="0" err="1" smtClean="0"/>
              <a:t>académico</a:t>
            </a:r>
            <a:endParaRPr lang="en-US" sz="1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5552000" y="1861079"/>
            <a:ext cx="566531" cy="566531"/>
            <a:chOff x="8631238" y="1792288"/>
            <a:chExt cx="2851151" cy="2851150"/>
          </a:xfrm>
          <a:solidFill>
            <a:schemeClr val="bg1"/>
          </a:solidFill>
        </p:grpSpPr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8631238" y="2963863"/>
              <a:ext cx="1614488" cy="1679575"/>
            </a:xfrm>
            <a:custGeom>
              <a:avLst/>
              <a:gdLst>
                <a:gd name="T0" fmla="*/ 861 w 896"/>
                <a:gd name="T1" fmla="*/ 560 h 922"/>
                <a:gd name="T2" fmla="*/ 804 w 896"/>
                <a:gd name="T3" fmla="*/ 526 h 922"/>
                <a:gd name="T4" fmla="*/ 810 w 896"/>
                <a:gd name="T5" fmla="*/ 461 h 922"/>
                <a:gd name="T6" fmla="*/ 804 w 896"/>
                <a:gd name="T7" fmla="*/ 396 h 922"/>
                <a:gd name="T8" fmla="*/ 861 w 896"/>
                <a:gd name="T9" fmla="*/ 363 h 922"/>
                <a:gd name="T10" fmla="*/ 886 w 896"/>
                <a:gd name="T11" fmla="*/ 330 h 922"/>
                <a:gd name="T12" fmla="*/ 881 w 896"/>
                <a:gd name="T13" fmla="*/ 290 h 922"/>
                <a:gd name="T14" fmla="*/ 813 w 896"/>
                <a:gd name="T15" fmla="*/ 172 h 922"/>
                <a:gd name="T16" fmla="*/ 740 w 896"/>
                <a:gd name="T17" fmla="*/ 153 h 922"/>
                <a:gd name="T18" fmla="*/ 683 w 896"/>
                <a:gd name="T19" fmla="*/ 186 h 922"/>
                <a:gd name="T20" fmla="*/ 569 w 896"/>
                <a:gd name="T21" fmla="*/ 121 h 922"/>
                <a:gd name="T22" fmla="*/ 569 w 896"/>
                <a:gd name="T23" fmla="*/ 54 h 922"/>
                <a:gd name="T24" fmla="*/ 516 w 896"/>
                <a:gd name="T25" fmla="*/ 0 h 922"/>
                <a:gd name="T26" fmla="*/ 380 w 896"/>
                <a:gd name="T27" fmla="*/ 0 h 922"/>
                <a:gd name="T28" fmla="*/ 327 w 896"/>
                <a:gd name="T29" fmla="*/ 54 h 922"/>
                <a:gd name="T30" fmla="*/ 327 w 896"/>
                <a:gd name="T31" fmla="*/ 121 h 922"/>
                <a:gd name="T32" fmla="*/ 214 w 896"/>
                <a:gd name="T33" fmla="*/ 186 h 922"/>
                <a:gd name="T34" fmla="*/ 156 w 896"/>
                <a:gd name="T35" fmla="*/ 153 h 922"/>
                <a:gd name="T36" fmla="*/ 83 w 896"/>
                <a:gd name="T37" fmla="*/ 172 h 922"/>
                <a:gd name="T38" fmla="*/ 15 w 896"/>
                <a:gd name="T39" fmla="*/ 289 h 922"/>
                <a:gd name="T40" fmla="*/ 35 w 896"/>
                <a:gd name="T41" fmla="*/ 363 h 922"/>
                <a:gd name="T42" fmla="*/ 93 w 896"/>
                <a:gd name="T43" fmla="*/ 396 h 922"/>
                <a:gd name="T44" fmla="*/ 86 w 896"/>
                <a:gd name="T45" fmla="*/ 461 h 922"/>
                <a:gd name="T46" fmla="*/ 93 w 896"/>
                <a:gd name="T47" fmla="*/ 527 h 922"/>
                <a:gd name="T48" fmla="*/ 35 w 896"/>
                <a:gd name="T49" fmla="*/ 560 h 922"/>
                <a:gd name="T50" fmla="*/ 15 w 896"/>
                <a:gd name="T51" fmla="*/ 633 h 922"/>
                <a:gd name="T52" fmla="*/ 83 w 896"/>
                <a:gd name="T53" fmla="*/ 750 h 922"/>
                <a:gd name="T54" fmla="*/ 115 w 896"/>
                <a:gd name="T55" fmla="*/ 775 h 922"/>
                <a:gd name="T56" fmla="*/ 156 w 896"/>
                <a:gd name="T57" fmla="*/ 770 h 922"/>
                <a:gd name="T58" fmla="*/ 214 w 896"/>
                <a:gd name="T59" fmla="*/ 736 h 922"/>
                <a:gd name="T60" fmla="*/ 327 w 896"/>
                <a:gd name="T61" fmla="*/ 802 h 922"/>
                <a:gd name="T62" fmla="*/ 327 w 896"/>
                <a:gd name="T63" fmla="*/ 868 h 922"/>
                <a:gd name="T64" fmla="*/ 380 w 896"/>
                <a:gd name="T65" fmla="*/ 922 h 922"/>
                <a:gd name="T66" fmla="*/ 516 w 896"/>
                <a:gd name="T67" fmla="*/ 922 h 922"/>
                <a:gd name="T68" fmla="*/ 569 w 896"/>
                <a:gd name="T69" fmla="*/ 868 h 922"/>
                <a:gd name="T70" fmla="*/ 569 w 896"/>
                <a:gd name="T71" fmla="*/ 802 h 922"/>
                <a:gd name="T72" fmla="*/ 682 w 896"/>
                <a:gd name="T73" fmla="*/ 736 h 922"/>
                <a:gd name="T74" fmla="*/ 740 w 896"/>
                <a:gd name="T75" fmla="*/ 770 h 922"/>
                <a:gd name="T76" fmla="*/ 813 w 896"/>
                <a:gd name="T77" fmla="*/ 750 h 922"/>
                <a:gd name="T78" fmla="*/ 881 w 896"/>
                <a:gd name="T79" fmla="*/ 633 h 922"/>
                <a:gd name="T80" fmla="*/ 861 w 896"/>
                <a:gd name="T81" fmla="*/ 560 h 922"/>
                <a:gd name="T82" fmla="*/ 448 w 896"/>
                <a:gd name="T83" fmla="*/ 689 h 922"/>
                <a:gd name="T84" fmla="*/ 221 w 896"/>
                <a:gd name="T85" fmla="*/ 461 h 922"/>
                <a:gd name="T86" fmla="*/ 448 w 896"/>
                <a:gd name="T87" fmla="*/ 234 h 922"/>
                <a:gd name="T88" fmla="*/ 676 w 896"/>
                <a:gd name="T89" fmla="*/ 461 h 922"/>
                <a:gd name="T90" fmla="*/ 448 w 896"/>
                <a:gd name="T91" fmla="*/ 689 h 922"/>
                <a:gd name="T92" fmla="*/ 448 w 896"/>
                <a:gd name="T93" fmla="*/ 689 h 922"/>
                <a:gd name="T94" fmla="*/ 448 w 896"/>
                <a:gd name="T95" fmla="*/ 689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6" h="922">
                  <a:moveTo>
                    <a:pt x="861" y="560"/>
                  </a:moveTo>
                  <a:cubicBezTo>
                    <a:pt x="804" y="526"/>
                    <a:pt x="804" y="526"/>
                    <a:pt x="804" y="526"/>
                  </a:cubicBezTo>
                  <a:cubicBezTo>
                    <a:pt x="808" y="505"/>
                    <a:pt x="810" y="484"/>
                    <a:pt x="810" y="461"/>
                  </a:cubicBezTo>
                  <a:cubicBezTo>
                    <a:pt x="810" y="439"/>
                    <a:pt x="808" y="417"/>
                    <a:pt x="804" y="396"/>
                  </a:cubicBezTo>
                  <a:cubicBezTo>
                    <a:pt x="861" y="363"/>
                    <a:pt x="861" y="363"/>
                    <a:pt x="861" y="363"/>
                  </a:cubicBezTo>
                  <a:cubicBezTo>
                    <a:pt x="874" y="356"/>
                    <a:pt x="883" y="344"/>
                    <a:pt x="886" y="330"/>
                  </a:cubicBezTo>
                  <a:cubicBezTo>
                    <a:pt x="890" y="316"/>
                    <a:pt x="888" y="302"/>
                    <a:pt x="881" y="290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799" y="147"/>
                    <a:pt x="766" y="138"/>
                    <a:pt x="740" y="153"/>
                  </a:cubicBezTo>
                  <a:cubicBezTo>
                    <a:pt x="683" y="186"/>
                    <a:pt x="683" y="186"/>
                    <a:pt x="683" y="186"/>
                  </a:cubicBezTo>
                  <a:cubicBezTo>
                    <a:pt x="649" y="158"/>
                    <a:pt x="611" y="136"/>
                    <a:pt x="569" y="121"/>
                  </a:cubicBezTo>
                  <a:cubicBezTo>
                    <a:pt x="569" y="54"/>
                    <a:pt x="569" y="54"/>
                    <a:pt x="569" y="54"/>
                  </a:cubicBezTo>
                  <a:cubicBezTo>
                    <a:pt x="569" y="24"/>
                    <a:pt x="545" y="0"/>
                    <a:pt x="516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1" y="0"/>
                    <a:pt x="327" y="24"/>
                    <a:pt x="327" y="54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285" y="136"/>
                    <a:pt x="247" y="158"/>
                    <a:pt x="214" y="186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130" y="138"/>
                    <a:pt x="98" y="147"/>
                    <a:pt x="83" y="172"/>
                  </a:cubicBezTo>
                  <a:cubicBezTo>
                    <a:pt x="15" y="289"/>
                    <a:pt x="15" y="289"/>
                    <a:pt x="15" y="289"/>
                  </a:cubicBezTo>
                  <a:cubicBezTo>
                    <a:pt x="0" y="315"/>
                    <a:pt x="9" y="348"/>
                    <a:pt x="35" y="363"/>
                  </a:cubicBezTo>
                  <a:cubicBezTo>
                    <a:pt x="93" y="396"/>
                    <a:pt x="93" y="396"/>
                    <a:pt x="93" y="396"/>
                  </a:cubicBezTo>
                  <a:cubicBezTo>
                    <a:pt x="89" y="417"/>
                    <a:pt x="86" y="439"/>
                    <a:pt x="86" y="461"/>
                  </a:cubicBezTo>
                  <a:cubicBezTo>
                    <a:pt x="86" y="484"/>
                    <a:pt x="89" y="505"/>
                    <a:pt x="93" y="527"/>
                  </a:cubicBezTo>
                  <a:cubicBezTo>
                    <a:pt x="35" y="560"/>
                    <a:pt x="35" y="560"/>
                    <a:pt x="35" y="560"/>
                  </a:cubicBezTo>
                  <a:cubicBezTo>
                    <a:pt x="9" y="575"/>
                    <a:pt x="0" y="607"/>
                    <a:pt x="15" y="633"/>
                  </a:cubicBezTo>
                  <a:cubicBezTo>
                    <a:pt x="83" y="750"/>
                    <a:pt x="83" y="750"/>
                    <a:pt x="83" y="750"/>
                  </a:cubicBezTo>
                  <a:cubicBezTo>
                    <a:pt x="90" y="763"/>
                    <a:pt x="102" y="772"/>
                    <a:pt x="115" y="775"/>
                  </a:cubicBezTo>
                  <a:cubicBezTo>
                    <a:pt x="129" y="779"/>
                    <a:pt x="144" y="777"/>
                    <a:pt x="156" y="770"/>
                  </a:cubicBezTo>
                  <a:cubicBezTo>
                    <a:pt x="214" y="736"/>
                    <a:pt x="214" y="736"/>
                    <a:pt x="214" y="736"/>
                  </a:cubicBezTo>
                  <a:cubicBezTo>
                    <a:pt x="247" y="765"/>
                    <a:pt x="285" y="787"/>
                    <a:pt x="327" y="802"/>
                  </a:cubicBezTo>
                  <a:cubicBezTo>
                    <a:pt x="327" y="868"/>
                    <a:pt x="327" y="868"/>
                    <a:pt x="327" y="868"/>
                  </a:cubicBezTo>
                  <a:cubicBezTo>
                    <a:pt x="327" y="898"/>
                    <a:pt x="351" y="922"/>
                    <a:pt x="380" y="922"/>
                  </a:cubicBezTo>
                  <a:cubicBezTo>
                    <a:pt x="516" y="922"/>
                    <a:pt x="516" y="922"/>
                    <a:pt x="516" y="922"/>
                  </a:cubicBezTo>
                  <a:cubicBezTo>
                    <a:pt x="545" y="922"/>
                    <a:pt x="569" y="898"/>
                    <a:pt x="569" y="868"/>
                  </a:cubicBezTo>
                  <a:cubicBezTo>
                    <a:pt x="569" y="802"/>
                    <a:pt x="569" y="802"/>
                    <a:pt x="569" y="802"/>
                  </a:cubicBezTo>
                  <a:cubicBezTo>
                    <a:pt x="611" y="787"/>
                    <a:pt x="649" y="765"/>
                    <a:pt x="682" y="736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66" y="785"/>
                    <a:pt x="799" y="776"/>
                    <a:pt x="813" y="750"/>
                  </a:cubicBezTo>
                  <a:cubicBezTo>
                    <a:pt x="881" y="633"/>
                    <a:pt x="881" y="633"/>
                    <a:pt x="881" y="633"/>
                  </a:cubicBezTo>
                  <a:cubicBezTo>
                    <a:pt x="896" y="607"/>
                    <a:pt x="887" y="575"/>
                    <a:pt x="861" y="560"/>
                  </a:cubicBezTo>
                  <a:close/>
                  <a:moveTo>
                    <a:pt x="448" y="689"/>
                  </a:moveTo>
                  <a:cubicBezTo>
                    <a:pt x="323" y="689"/>
                    <a:pt x="221" y="587"/>
                    <a:pt x="221" y="461"/>
                  </a:cubicBezTo>
                  <a:cubicBezTo>
                    <a:pt x="221" y="336"/>
                    <a:pt x="323" y="234"/>
                    <a:pt x="448" y="234"/>
                  </a:cubicBezTo>
                  <a:cubicBezTo>
                    <a:pt x="574" y="234"/>
                    <a:pt x="676" y="336"/>
                    <a:pt x="676" y="461"/>
                  </a:cubicBezTo>
                  <a:cubicBezTo>
                    <a:pt x="676" y="587"/>
                    <a:pt x="574" y="689"/>
                    <a:pt x="448" y="689"/>
                  </a:cubicBezTo>
                  <a:close/>
                  <a:moveTo>
                    <a:pt x="448" y="689"/>
                  </a:moveTo>
                  <a:cubicBezTo>
                    <a:pt x="448" y="689"/>
                    <a:pt x="448" y="689"/>
                    <a:pt x="448" y="6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9123363" y="3484563"/>
              <a:ext cx="630238" cy="638175"/>
            </a:xfrm>
            <a:custGeom>
              <a:avLst/>
              <a:gdLst>
                <a:gd name="T0" fmla="*/ 175 w 350"/>
                <a:gd name="T1" fmla="*/ 0 h 350"/>
                <a:gd name="T2" fmla="*/ 0 w 350"/>
                <a:gd name="T3" fmla="*/ 175 h 350"/>
                <a:gd name="T4" fmla="*/ 175 w 350"/>
                <a:gd name="T5" fmla="*/ 350 h 350"/>
                <a:gd name="T6" fmla="*/ 350 w 350"/>
                <a:gd name="T7" fmla="*/ 175 h 350"/>
                <a:gd name="T8" fmla="*/ 175 w 350"/>
                <a:gd name="T9" fmla="*/ 0 h 350"/>
                <a:gd name="T10" fmla="*/ 175 w 350"/>
                <a:gd name="T11" fmla="*/ 0 h 350"/>
                <a:gd name="T12" fmla="*/ 175 w 350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350">
                  <a:moveTo>
                    <a:pt x="175" y="0"/>
                  </a:moveTo>
                  <a:cubicBezTo>
                    <a:pt x="79" y="0"/>
                    <a:pt x="0" y="79"/>
                    <a:pt x="0" y="175"/>
                  </a:cubicBezTo>
                  <a:cubicBezTo>
                    <a:pt x="0" y="272"/>
                    <a:pt x="79" y="350"/>
                    <a:pt x="175" y="350"/>
                  </a:cubicBezTo>
                  <a:cubicBezTo>
                    <a:pt x="272" y="350"/>
                    <a:pt x="350" y="272"/>
                    <a:pt x="350" y="175"/>
                  </a:cubicBezTo>
                  <a:cubicBezTo>
                    <a:pt x="350" y="79"/>
                    <a:pt x="272" y="0"/>
                    <a:pt x="175" y="0"/>
                  </a:cubicBezTo>
                  <a:close/>
                  <a:moveTo>
                    <a:pt x="175" y="0"/>
                  </a:moveTo>
                  <a:cubicBezTo>
                    <a:pt x="175" y="0"/>
                    <a:pt x="175" y="0"/>
                    <a:pt x="17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23" name="Freeform 20"/>
            <p:cNvSpPr>
              <a:spLocks noEditPoints="1"/>
            </p:cNvSpPr>
            <p:nvPr/>
          </p:nvSpPr>
          <p:spPr bwMode="auto">
            <a:xfrm>
              <a:off x="9153526" y="1792288"/>
              <a:ext cx="2328863" cy="2459038"/>
            </a:xfrm>
            <a:custGeom>
              <a:avLst/>
              <a:gdLst>
                <a:gd name="T0" fmla="*/ 1227 w 1292"/>
                <a:gd name="T1" fmla="*/ 972 h 1350"/>
                <a:gd name="T2" fmla="*/ 1027 w 1292"/>
                <a:gd name="T3" fmla="*/ 904 h 1350"/>
                <a:gd name="T4" fmla="*/ 446 w 1292"/>
                <a:gd name="T5" fmla="*/ 277 h 1350"/>
                <a:gd name="T6" fmla="*/ 392 w 1292"/>
                <a:gd name="T7" fmla="*/ 74 h 1350"/>
                <a:gd name="T8" fmla="*/ 218 w 1292"/>
                <a:gd name="T9" fmla="*/ 3 h 1350"/>
                <a:gd name="T10" fmla="*/ 199 w 1292"/>
                <a:gd name="T11" fmla="*/ 17 h 1350"/>
                <a:gd name="T12" fmla="*/ 203 w 1292"/>
                <a:gd name="T13" fmla="*/ 39 h 1350"/>
                <a:gd name="T14" fmla="*/ 265 w 1292"/>
                <a:gd name="T15" fmla="*/ 105 h 1350"/>
                <a:gd name="T16" fmla="*/ 273 w 1292"/>
                <a:gd name="T17" fmla="*/ 127 h 1350"/>
                <a:gd name="T18" fmla="*/ 263 w 1292"/>
                <a:gd name="T19" fmla="*/ 149 h 1350"/>
                <a:gd name="T20" fmla="*/ 149 w 1292"/>
                <a:gd name="T21" fmla="*/ 254 h 1350"/>
                <a:gd name="T22" fmla="*/ 106 w 1292"/>
                <a:gd name="T23" fmla="*/ 253 h 1350"/>
                <a:gd name="T24" fmla="*/ 45 w 1292"/>
                <a:gd name="T25" fmla="*/ 187 h 1350"/>
                <a:gd name="T26" fmla="*/ 23 w 1292"/>
                <a:gd name="T27" fmla="*/ 181 h 1350"/>
                <a:gd name="T28" fmla="*/ 8 w 1292"/>
                <a:gd name="T29" fmla="*/ 199 h 1350"/>
                <a:gd name="T30" fmla="*/ 65 w 1292"/>
                <a:gd name="T31" fmla="*/ 377 h 1350"/>
                <a:gd name="T32" fmla="*/ 264 w 1292"/>
                <a:gd name="T33" fmla="*/ 446 h 1350"/>
                <a:gd name="T34" fmla="*/ 846 w 1292"/>
                <a:gd name="T35" fmla="*/ 1072 h 1350"/>
                <a:gd name="T36" fmla="*/ 900 w 1292"/>
                <a:gd name="T37" fmla="*/ 1276 h 1350"/>
                <a:gd name="T38" fmla="*/ 1074 w 1292"/>
                <a:gd name="T39" fmla="*/ 1346 h 1350"/>
                <a:gd name="T40" fmla="*/ 1093 w 1292"/>
                <a:gd name="T41" fmla="*/ 1333 h 1350"/>
                <a:gd name="T42" fmla="*/ 1088 w 1292"/>
                <a:gd name="T43" fmla="*/ 1310 h 1350"/>
                <a:gd name="T44" fmla="*/ 1027 w 1292"/>
                <a:gd name="T45" fmla="*/ 1244 h 1350"/>
                <a:gd name="T46" fmla="*/ 1029 w 1292"/>
                <a:gd name="T47" fmla="*/ 1201 h 1350"/>
                <a:gd name="T48" fmla="*/ 1142 w 1292"/>
                <a:gd name="T49" fmla="*/ 1095 h 1350"/>
                <a:gd name="T50" fmla="*/ 1186 w 1292"/>
                <a:gd name="T51" fmla="*/ 1097 h 1350"/>
                <a:gd name="T52" fmla="*/ 1247 w 1292"/>
                <a:gd name="T53" fmla="*/ 1163 h 1350"/>
                <a:gd name="T54" fmla="*/ 1269 w 1292"/>
                <a:gd name="T55" fmla="*/ 1169 h 1350"/>
                <a:gd name="T56" fmla="*/ 1284 w 1292"/>
                <a:gd name="T57" fmla="*/ 1151 h 1350"/>
                <a:gd name="T58" fmla="*/ 1227 w 1292"/>
                <a:gd name="T59" fmla="*/ 972 h 1350"/>
                <a:gd name="T60" fmla="*/ 1227 w 1292"/>
                <a:gd name="T61" fmla="*/ 972 h 1350"/>
                <a:gd name="T62" fmla="*/ 1227 w 1292"/>
                <a:gd name="T63" fmla="*/ 972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2" h="1350">
                  <a:moveTo>
                    <a:pt x="1227" y="972"/>
                  </a:moveTo>
                  <a:cubicBezTo>
                    <a:pt x="1174" y="915"/>
                    <a:pt x="1099" y="892"/>
                    <a:pt x="1027" y="904"/>
                  </a:cubicBezTo>
                  <a:cubicBezTo>
                    <a:pt x="446" y="277"/>
                    <a:pt x="446" y="277"/>
                    <a:pt x="446" y="277"/>
                  </a:cubicBezTo>
                  <a:cubicBezTo>
                    <a:pt x="462" y="207"/>
                    <a:pt x="445" y="130"/>
                    <a:pt x="392" y="74"/>
                  </a:cubicBezTo>
                  <a:cubicBezTo>
                    <a:pt x="346" y="23"/>
                    <a:pt x="281" y="0"/>
                    <a:pt x="218" y="3"/>
                  </a:cubicBezTo>
                  <a:cubicBezTo>
                    <a:pt x="210" y="4"/>
                    <a:pt x="202" y="9"/>
                    <a:pt x="199" y="17"/>
                  </a:cubicBezTo>
                  <a:cubicBezTo>
                    <a:pt x="196" y="24"/>
                    <a:pt x="198" y="33"/>
                    <a:pt x="203" y="39"/>
                  </a:cubicBezTo>
                  <a:cubicBezTo>
                    <a:pt x="265" y="105"/>
                    <a:pt x="265" y="105"/>
                    <a:pt x="265" y="105"/>
                  </a:cubicBezTo>
                  <a:cubicBezTo>
                    <a:pt x="270" y="111"/>
                    <a:pt x="273" y="119"/>
                    <a:pt x="273" y="127"/>
                  </a:cubicBezTo>
                  <a:cubicBezTo>
                    <a:pt x="272" y="135"/>
                    <a:pt x="269" y="143"/>
                    <a:pt x="263" y="149"/>
                  </a:cubicBezTo>
                  <a:cubicBezTo>
                    <a:pt x="149" y="254"/>
                    <a:pt x="149" y="254"/>
                    <a:pt x="149" y="254"/>
                  </a:cubicBezTo>
                  <a:cubicBezTo>
                    <a:pt x="137" y="266"/>
                    <a:pt x="118" y="265"/>
                    <a:pt x="106" y="253"/>
                  </a:cubicBezTo>
                  <a:cubicBezTo>
                    <a:pt x="45" y="187"/>
                    <a:pt x="45" y="187"/>
                    <a:pt x="45" y="187"/>
                  </a:cubicBezTo>
                  <a:cubicBezTo>
                    <a:pt x="39" y="180"/>
                    <a:pt x="30" y="178"/>
                    <a:pt x="23" y="181"/>
                  </a:cubicBezTo>
                  <a:cubicBezTo>
                    <a:pt x="15" y="183"/>
                    <a:pt x="9" y="190"/>
                    <a:pt x="8" y="199"/>
                  </a:cubicBezTo>
                  <a:cubicBezTo>
                    <a:pt x="0" y="262"/>
                    <a:pt x="18" y="327"/>
                    <a:pt x="65" y="377"/>
                  </a:cubicBezTo>
                  <a:cubicBezTo>
                    <a:pt x="118" y="434"/>
                    <a:pt x="193" y="457"/>
                    <a:pt x="264" y="446"/>
                  </a:cubicBezTo>
                  <a:cubicBezTo>
                    <a:pt x="846" y="1072"/>
                    <a:pt x="846" y="1072"/>
                    <a:pt x="846" y="1072"/>
                  </a:cubicBezTo>
                  <a:cubicBezTo>
                    <a:pt x="829" y="1142"/>
                    <a:pt x="847" y="1219"/>
                    <a:pt x="900" y="1276"/>
                  </a:cubicBezTo>
                  <a:cubicBezTo>
                    <a:pt x="946" y="1326"/>
                    <a:pt x="1010" y="1350"/>
                    <a:pt x="1074" y="1346"/>
                  </a:cubicBezTo>
                  <a:cubicBezTo>
                    <a:pt x="1082" y="1346"/>
                    <a:pt x="1089" y="1341"/>
                    <a:pt x="1093" y="1333"/>
                  </a:cubicBezTo>
                  <a:cubicBezTo>
                    <a:pt x="1096" y="1325"/>
                    <a:pt x="1094" y="1316"/>
                    <a:pt x="1088" y="1310"/>
                  </a:cubicBezTo>
                  <a:cubicBezTo>
                    <a:pt x="1027" y="1244"/>
                    <a:pt x="1027" y="1244"/>
                    <a:pt x="1027" y="1244"/>
                  </a:cubicBezTo>
                  <a:cubicBezTo>
                    <a:pt x="1016" y="1232"/>
                    <a:pt x="1016" y="1212"/>
                    <a:pt x="1029" y="1201"/>
                  </a:cubicBezTo>
                  <a:cubicBezTo>
                    <a:pt x="1142" y="1095"/>
                    <a:pt x="1142" y="1095"/>
                    <a:pt x="1142" y="1095"/>
                  </a:cubicBezTo>
                  <a:cubicBezTo>
                    <a:pt x="1155" y="1084"/>
                    <a:pt x="1174" y="1085"/>
                    <a:pt x="1186" y="1097"/>
                  </a:cubicBezTo>
                  <a:cubicBezTo>
                    <a:pt x="1247" y="1163"/>
                    <a:pt x="1247" y="1163"/>
                    <a:pt x="1247" y="1163"/>
                  </a:cubicBezTo>
                  <a:cubicBezTo>
                    <a:pt x="1253" y="1169"/>
                    <a:pt x="1261" y="1172"/>
                    <a:pt x="1269" y="1169"/>
                  </a:cubicBezTo>
                  <a:cubicBezTo>
                    <a:pt x="1277" y="1166"/>
                    <a:pt x="1283" y="1159"/>
                    <a:pt x="1284" y="1151"/>
                  </a:cubicBezTo>
                  <a:cubicBezTo>
                    <a:pt x="1292" y="1088"/>
                    <a:pt x="1274" y="1022"/>
                    <a:pt x="1227" y="972"/>
                  </a:cubicBezTo>
                  <a:close/>
                  <a:moveTo>
                    <a:pt x="1227" y="972"/>
                  </a:moveTo>
                  <a:cubicBezTo>
                    <a:pt x="1227" y="972"/>
                    <a:pt x="1227" y="972"/>
                    <a:pt x="1227" y="9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997353" y="4417447"/>
            <a:ext cx="712263" cy="608275"/>
            <a:chOff x="10323513" y="708025"/>
            <a:chExt cx="1011237" cy="863600"/>
          </a:xfrm>
          <a:solidFill>
            <a:schemeClr val="bg1"/>
          </a:solidFill>
        </p:grpSpPr>
        <p:sp>
          <p:nvSpPr>
            <p:cNvPr id="25" name="Freeform 37"/>
            <p:cNvSpPr>
              <a:spLocks noEditPoints="1"/>
            </p:cNvSpPr>
            <p:nvPr/>
          </p:nvSpPr>
          <p:spPr bwMode="auto">
            <a:xfrm>
              <a:off x="10323513" y="762000"/>
              <a:ext cx="877887" cy="809625"/>
            </a:xfrm>
            <a:custGeom>
              <a:avLst/>
              <a:gdLst>
                <a:gd name="T0" fmla="*/ 100 w 131"/>
                <a:gd name="T1" fmla="*/ 12 h 119"/>
                <a:gd name="T2" fmla="*/ 51 w 131"/>
                <a:gd name="T3" fmla="*/ 8 h 119"/>
                <a:gd name="T4" fmla="*/ 35 w 131"/>
                <a:gd name="T5" fmla="*/ 42 h 119"/>
                <a:gd name="T6" fmla="*/ 44 w 131"/>
                <a:gd name="T7" fmla="*/ 54 h 119"/>
                <a:gd name="T8" fmla="*/ 57 w 131"/>
                <a:gd name="T9" fmla="*/ 48 h 119"/>
                <a:gd name="T10" fmla="*/ 64 w 131"/>
                <a:gd name="T11" fmla="*/ 37 h 119"/>
                <a:gd name="T12" fmla="*/ 111 w 131"/>
                <a:gd name="T13" fmla="*/ 75 h 119"/>
                <a:gd name="T14" fmla="*/ 105 w 131"/>
                <a:gd name="T15" fmla="*/ 81 h 119"/>
                <a:gd name="T16" fmla="*/ 91 w 131"/>
                <a:gd name="T17" fmla="*/ 71 h 119"/>
                <a:gd name="T18" fmla="*/ 101 w 131"/>
                <a:gd name="T19" fmla="*/ 85 h 119"/>
                <a:gd name="T20" fmla="*/ 95 w 131"/>
                <a:gd name="T21" fmla="*/ 91 h 119"/>
                <a:gd name="T22" fmla="*/ 81 w 131"/>
                <a:gd name="T23" fmla="*/ 81 h 119"/>
                <a:gd name="T24" fmla="*/ 91 w 131"/>
                <a:gd name="T25" fmla="*/ 95 h 119"/>
                <a:gd name="T26" fmla="*/ 85 w 131"/>
                <a:gd name="T27" fmla="*/ 101 h 119"/>
                <a:gd name="T28" fmla="*/ 72 w 131"/>
                <a:gd name="T29" fmla="*/ 91 h 119"/>
                <a:gd name="T30" fmla="*/ 81 w 131"/>
                <a:gd name="T31" fmla="*/ 105 h 119"/>
                <a:gd name="T32" fmla="*/ 76 w 131"/>
                <a:gd name="T33" fmla="*/ 111 h 119"/>
                <a:gd name="T34" fmla="*/ 63 w 131"/>
                <a:gd name="T35" fmla="*/ 91 h 119"/>
                <a:gd name="T36" fmla="*/ 53 w 131"/>
                <a:gd name="T37" fmla="*/ 81 h 119"/>
                <a:gd name="T38" fmla="*/ 43 w 131"/>
                <a:gd name="T39" fmla="*/ 71 h 119"/>
                <a:gd name="T40" fmla="*/ 33 w 131"/>
                <a:gd name="T41" fmla="*/ 61 h 119"/>
                <a:gd name="T42" fmla="*/ 5 w 131"/>
                <a:gd name="T43" fmla="*/ 41 h 119"/>
                <a:gd name="T44" fmla="*/ 1 w 131"/>
                <a:gd name="T45" fmla="*/ 46 h 119"/>
                <a:gd name="T46" fmla="*/ 14 w 131"/>
                <a:gd name="T47" fmla="*/ 70 h 119"/>
                <a:gd name="T48" fmla="*/ 24 w 131"/>
                <a:gd name="T49" fmla="*/ 80 h 119"/>
                <a:gd name="T50" fmla="*/ 34 w 131"/>
                <a:gd name="T51" fmla="*/ 90 h 119"/>
                <a:gd name="T52" fmla="*/ 44 w 131"/>
                <a:gd name="T53" fmla="*/ 100 h 119"/>
                <a:gd name="T54" fmla="*/ 54 w 131"/>
                <a:gd name="T55" fmla="*/ 109 h 119"/>
                <a:gd name="T56" fmla="*/ 71 w 131"/>
                <a:gd name="T57" fmla="*/ 115 h 119"/>
                <a:gd name="T58" fmla="*/ 88 w 131"/>
                <a:gd name="T59" fmla="*/ 108 h 119"/>
                <a:gd name="T60" fmla="*/ 98 w 131"/>
                <a:gd name="T61" fmla="*/ 98 h 119"/>
                <a:gd name="T62" fmla="*/ 108 w 131"/>
                <a:gd name="T63" fmla="*/ 88 h 119"/>
                <a:gd name="T64" fmla="*/ 115 w 131"/>
                <a:gd name="T65" fmla="*/ 71 h 119"/>
                <a:gd name="T66" fmla="*/ 130 w 131"/>
                <a:gd name="T67" fmla="*/ 46 h 119"/>
                <a:gd name="T68" fmla="*/ 102 w 131"/>
                <a:gd name="T69" fmla="*/ 13 h 119"/>
                <a:gd name="T70" fmla="*/ 102 w 131"/>
                <a:gd name="T71" fmla="*/ 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1" h="119">
                  <a:moveTo>
                    <a:pt x="102" y="13"/>
                  </a:moveTo>
                  <a:cubicBezTo>
                    <a:pt x="101" y="13"/>
                    <a:pt x="101" y="13"/>
                    <a:pt x="100" y="1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60" y="0"/>
                    <a:pt x="53" y="6"/>
                    <a:pt x="51" y="8"/>
                  </a:cubicBezTo>
                  <a:cubicBezTo>
                    <a:pt x="49" y="9"/>
                    <a:pt x="49" y="10"/>
                    <a:pt x="48" y="12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6"/>
                    <a:pt x="36" y="48"/>
                  </a:cubicBezTo>
                  <a:cubicBezTo>
                    <a:pt x="38" y="51"/>
                    <a:pt x="41" y="54"/>
                    <a:pt x="44" y="54"/>
                  </a:cubicBezTo>
                  <a:cubicBezTo>
                    <a:pt x="48" y="55"/>
                    <a:pt x="52" y="54"/>
                    <a:pt x="55" y="51"/>
                  </a:cubicBezTo>
                  <a:cubicBezTo>
                    <a:pt x="56" y="50"/>
                    <a:pt x="57" y="49"/>
                    <a:pt x="57" y="48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2" y="39"/>
                    <a:pt x="63" y="38"/>
                    <a:pt x="64" y="37"/>
                  </a:cubicBezTo>
                  <a:cubicBezTo>
                    <a:pt x="68" y="33"/>
                    <a:pt x="70" y="35"/>
                    <a:pt x="71" y="35"/>
                  </a:cubicBezTo>
                  <a:cubicBezTo>
                    <a:pt x="77" y="41"/>
                    <a:pt x="111" y="75"/>
                    <a:pt x="111" y="75"/>
                  </a:cubicBezTo>
                  <a:cubicBezTo>
                    <a:pt x="112" y="77"/>
                    <a:pt x="112" y="79"/>
                    <a:pt x="110" y="80"/>
                  </a:cubicBezTo>
                  <a:cubicBezTo>
                    <a:pt x="109" y="82"/>
                    <a:pt x="107" y="82"/>
                    <a:pt x="105" y="8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5" y="70"/>
                    <a:pt x="93" y="70"/>
                    <a:pt x="91" y="71"/>
                  </a:cubicBezTo>
                  <a:cubicBezTo>
                    <a:pt x="90" y="73"/>
                    <a:pt x="90" y="75"/>
                    <a:pt x="91" y="76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102" y="86"/>
                    <a:pt x="102" y="89"/>
                    <a:pt x="100" y="90"/>
                  </a:cubicBezTo>
                  <a:cubicBezTo>
                    <a:pt x="99" y="92"/>
                    <a:pt x="97" y="92"/>
                    <a:pt x="95" y="91"/>
                  </a:cubicBezTo>
                  <a:cubicBezTo>
                    <a:pt x="86" y="81"/>
                    <a:pt x="86" y="81"/>
                    <a:pt x="86" y="81"/>
                  </a:cubicBezTo>
                  <a:cubicBezTo>
                    <a:pt x="85" y="80"/>
                    <a:pt x="83" y="80"/>
                    <a:pt x="81" y="81"/>
                  </a:cubicBezTo>
                  <a:cubicBezTo>
                    <a:pt x="80" y="83"/>
                    <a:pt x="80" y="85"/>
                    <a:pt x="81" y="86"/>
                  </a:cubicBezTo>
                  <a:cubicBezTo>
                    <a:pt x="91" y="95"/>
                    <a:pt x="91" y="95"/>
                    <a:pt x="91" y="95"/>
                  </a:cubicBezTo>
                  <a:cubicBezTo>
                    <a:pt x="92" y="96"/>
                    <a:pt x="92" y="99"/>
                    <a:pt x="90" y="100"/>
                  </a:cubicBezTo>
                  <a:cubicBezTo>
                    <a:pt x="89" y="102"/>
                    <a:pt x="87" y="102"/>
                    <a:pt x="85" y="101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5" y="90"/>
                    <a:pt x="73" y="90"/>
                    <a:pt x="72" y="91"/>
                  </a:cubicBezTo>
                  <a:cubicBezTo>
                    <a:pt x="70" y="92"/>
                    <a:pt x="70" y="94"/>
                    <a:pt x="72" y="9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2" y="106"/>
                    <a:pt x="82" y="109"/>
                    <a:pt x="80" y="110"/>
                  </a:cubicBezTo>
                  <a:cubicBezTo>
                    <a:pt x="79" y="112"/>
                    <a:pt x="77" y="112"/>
                    <a:pt x="76" y="111"/>
                  </a:cubicBezTo>
                  <a:cubicBezTo>
                    <a:pt x="64" y="99"/>
                    <a:pt x="64" y="99"/>
                    <a:pt x="64" y="99"/>
                  </a:cubicBezTo>
                  <a:cubicBezTo>
                    <a:pt x="66" y="97"/>
                    <a:pt x="65" y="93"/>
                    <a:pt x="63" y="91"/>
                  </a:cubicBezTo>
                  <a:cubicBezTo>
                    <a:pt x="60" y="88"/>
                    <a:pt x="56" y="88"/>
                    <a:pt x="53" y="90"/>
                  </a:cubicBezTo>
                  <a:cubicBezTo>
                    <a:pt x="56" y="88"/>
                    <a:pt x="56" y="83"/>
                    <a:pt x="53" y="81"/>
                  </a:cubicBezTo>
                  <a:cubicBezTo>
                    <a:pt x="50" y="78"/>
                    <a:pt x="46" y="78"/>
                    <a:pt x="43" y="80"/>
                  </a:cubicBezTo>
                  <a:cubicBezTo>
                    <a:pt x="46" y="78"/>
                    <a:pt x="46" y="73"/>
                    <a:pt x="43" y="71"/>
                  </a:cubicBezTo>
                  <a:cubicBezTo>
                    <a:pt x="40" y="68"/>
                    <a:pt x="36" y="68"/>
                    <a:pt x="33" y="70"/>
                  </a:cubicBezTo>
                  <a:cubicBezTo>
                    <a:pt x="36" y="68"/>
                    <a:pt x="36" y="64"/>
                    <a:pt x="33" y="61"/>
                  </a:cubicBezTo>
                  <a:cubicBezTo>
                    <a:pt x="30" y="58"/>
                    <a:pt x="27" y="58"/>
                    <a:pt x="24" y="60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4" y="40"/>
                    <a:pt x="2" y="40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14" y="70"/>
                    <a:pt x="14" y="70"/>
                    <a:pt x="14" y="70"/>
                  </a:cubicBezTo>
                  <a:cubicBezTo>
                    <a:pt x="12" y="72"/>
                    <a:pt x="12" y="76"/>
                    <a:pt x="15" y="79"/>
                  </a:cubicBezTo>
                  <a:cubicBezTo>
                    <a:pt x="17" y="82"/>
                    <a:pt x="22" y="82"/>
                    <a:pt x="24" y="80"/>
                  </a:cubicBezTo>
                  <a:cubicBezTo>
                    <a:pt x="22" y="82"/>
                    <a:pt x="22" y="86"/>
                    <a:pt x="25" y="89"/>
                  </a:cubicBezTo>
                  <a:cubicBezTo>
                    <a:pt x="27" y="92"/>
                    <a:pt x="31" y="92"/>
                    <a:pt x="34" y="90"/>
                  </a:cubicBezTo>
                  <a:cubicBezTo>
                    <a:pt x="31" y="92"/>
                    <a:pt x="32" y="96"/>
                    <a:pt x="34" y="99"/>
                  </a:cubicBezTo>
                  <a:cubicBezTo>
                    <a:pt x="37" y="102"/>
                    <a:pt x="41" y="102"/>
                    <a:pt x="44" y="100"/>
                  </a:cubicBezTo>
                  <a:cubicBezTo>
                    <a:pt x="41" y="102"/>
                    <a:pt x="42" y="106"/>
                    <a:pt x="44" y="109"/>
                  </a:cubicBezTo>
                  <a:cubicBezTo>
                    <a:pt x="47" y="112"/>
                    <a:pt x="51" y="112"/>
                    <a:pt x="54" y="109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71" y="115"/>
                    <a:pt x="71" y="115"/>
                    <a:pt x="71" y="115"/>
                  </a:cubicBezTo>
                  <a:cubicBezTo>
                    <a:pt x="75" y="119"/>
                    <a:pt x="81" y="119"/>
                    <a:pt x="85" y="115"/>
                  </a:cubicBezTo>
                  <a:cubicBezTo>
                    <a:pt x="87" y="113"/>
                    <a:pt x="88" y="110"/>
                    <a:pt x="88" y="108"/>
                  </a:cubicBezTo>
                  <a:cubicBezTo>
                    <a:pt x="90" y="108"/>
                    <a:pt x="93" y="107"/>
                    <a:pt x="95" y="105"/>
                  </a:cubicBezTo>
                  <a:cubicBezTo>
                    <a:pt x="97" y="103"/>
                    <a:pt x="98" y="100"/>
                    <a:pt x="98" y="98"/>
                  </a:cubicBezTo>
                  <a:cubicBezTo>
                    <a:pt x="100" y="98"/>
                    <a:pt x="103" y="97"/>
                    <a:pt x="105" y="95"/>
                  </a:cubicBezTo>
                  <a:cubicBezTo>
                    <a:pt x="107" y="93"/>
                    <a:pt x="108" y="90"/>
                    <a:pt x="108" y="88"/>
                  </a:cubicBezTo>
                  <a:cubicBezTo>
                    <a:pt x="110" y="88"/>
                    <a:pt x="113" y="87"/>
                    <a:pt x="115" y="85"/>
                  </a:cubicBezTo>
                  <a:cubicBezTo>
                    <a:pt x="119" y="81"/>
                    <a:pt x="119" y="75"/>
                    <a:pt x="115" y="71"/>
                  </a:cubicBezTo>
                  <a:cubicBezTo>
                    <a:pt x="110" y="66"/>
                    <a:pt x="110" y="66"/>
                    <a:pt x="110" y="66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31" y="45"/>
                    <a:pt x="131" y="43"/>
                    <a:pt x="130" y="42"/>
                  </a:cubicBezTo>
                  <a:lnTo>
                    <a:pt x="102" y="13"/>
                  </a:lnTo>
                  <a:close/>
                  <a:moveTo>
                    <a:pt x="102" y="13"/>
                  </a:moveTo>
                  <a:cubicBezTo>
                    <a:pt x="102" y="13"/>
                    <a:pt x="102" y="13"/>
                    <a:pt x="102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26" name="Freeform 38"/>
            <p:cNvSpPr>
              <a:spLocks noEditPoints="1"/>
            </p:cNvSpPr>
            <p:nvPr/>
          </p:nvSpPr>
          <p:spPr bwMode="auto">
            <a:xfrm>
              <a:off x="11014075" y="708025"/>
              <a:ext cx="320675" cy="325438"/>
            </a:xfrm>
            <a:custGeom>
              <a:avLst/>
              <a:gdLst>
                <a:gd name="T0" fmla="*/ 46 w 48"/>
                <a:gd name="T1" fmla="*/ 28 h 48"/>
                <a:gd name="T2" fmla="*/ 20 w 48"/>
                <a:gd name="T3" fmla="*/ 3 h 48"/>
                <a:gd name="T4" fmla="*/ 11 w 48"/>
                <a:gd name="T5" fmla="*/ 3 h 48"/>
                <a:gd name="T6" fmla="*/ 3 w 48"/>
                <a:gd name="T7" fmla="*/ 12 h 48"/>
                <a:gd name="T8" fmla="*/ 3 w 48"/>
                <a:gd name="T9" fmla="*/ 20 h 48"/>
                <a:gd name="T10" fmla="*/ 28 w 48"/>
                <a:gd name="T11" fmla="*/ 46 h 48"/>
                <a:gd name="T12" fmla="*/ 37 w 48"/>
                <a:gd name="T13" fmla="*/ 46 h 48"/>
                <a:gd name="T14" fmla="*/ 46 w 48"/>
                <a:gd name="T15" fmla="*/ 37 h 48"/>
                <a:gd name="T16" fmla="*/ 46 w 48"/>
                <a:gd name="T17" fmla="*/ 28 h 48"/>
                <a:gd name="T18" fmla="*/ 32 w 48"/>
                <a:gd name="T19" fmla="*/ 41 h 48"/>
                <a:gd name="T20" fmla="*/ 27 w 48"/>
                <a:gd name="T21" fmla="*/ 36 h 48"/>
                <a:gd name="T22" fmla="*/ 32 w 48"/>
                <a:gd name="T23" fmla="*/ 31 h 48"/>
                <a:gd name="T24" fmla="*/ 37 w 48"/>
                <a:gd name="T25" fmla="*/ 36 h 48"/>
                <a:gd name="T26" fmla="*/ 32 w 48"/>
                <a:gd name="T27" fmla="*/ 41 h 48"/>
                <a:gd name="T28" fmla="*/ 32 w 48"/>
                <a:gd name="T29" fmla="*/ 41 h 48"/>
                <a:gd name="T30" fmla="*/ 32 w 48"/>
                <a:gd name="T31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" h="48">
                  <a:moveTo>
                    <a:pt x="46" y="28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8" y="0"/>
                    <a:pt x="14" y="0"/>
                    <a:pt x="11" y="3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4"/>
                    <a:pt x="0" y="18"/>
                    <a:pt x="3" y="20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30" y="48"/>
                    <a:pt x="34" y="48"/>
                    <a:pt x="37" y="4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8" y="35"/>
                    <a:pt x="48" y="31"/>
                    <a:pt x="46" y="28"/>
                  </a:cubicBezTo>
                  <a:close/>
                  <a:moveTo>
                    <a:pt x="32" y="41"/>
                  </a:moveTo>
                  <a:cubicBezTo>
                    <a:pt x="29" y="41"/>
                    <a:pt x="27" y="39"/>
                    <a:pt x="27" y="36"/>
                  </a:cubicBezTo>
                  <a:cubicBezTo>
                    <a:pt x="27" y="33"/>
                    <a:pt x="29" y="31"/>
                    <a:pt x="32" y="31"/>
                  </a:cubicBezTo>
                  <a:cubicBezTo>
                    <a:pt x="35" y="31"/>
                    <a:pt x="37" y="33"/>
                    <a:pt x="37" y="36"/>
                  </a:cubicBezTo>
                  <a:cubicBezTo>
                    <a:pt x="37" y="39"/>
                    <a:pt x="35" y="41"/>
                    <a:pt x="32" y="41"/>
                  </a:cubicBezTo>
                  <a:close/>
                  <a:moveTo>
                    <a:pt x="32" y="41"/>
                  </a:moveTo>
                  <a:cubicBezTo>
                    <a:pt x="32" y="41"/>
                    <a:pt x="32" y="41"/>
                    <a:pt x="32" y="4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8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101415" y="1901395"/>
            <a:ext cx="470710" cy="476729"/>
            <a:chOff x="4073525" y="2566988"/>
            <a:chExt cx="620713" cy="628650"/>
          </a:xfrm>
          <a:solidFill>
            <a:schemeClr val="bg1"/>
          </a:solidFill>
        </p:grpSpPr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4073525" y="2566988"/>
              <a:ext cx="620713" cy="514350"/>
            </a:xfrm>
            <a:custGeom>
              <a:avLst/>
              <a:gdLst>
                <a:gd name="T0" fmla="*/ 192 w 192"/>
                <a:gd name="T1" fmla="*/ 118 h 157"/>
                <a:gd name="T2" fmla="*/ 192 w 192"/>
                <a:gd name="T3" fmla="*/ 3 h 157"/>
                <a:gd name="T4" fmla="*/ 189 w 192"/>
                <a:gd name="T5" fmla="*/ 0 h 157"/>
                <a:gd name="T6" fmla="*/ 3 w 192"/>
                <a:gd name="T7" fmla="*/ 0 h 157"/>
                <a:gd name="T8" fmla="*/ 0 w 192"/>
                <a:gd name="T9" fmla="*/ 3 h 157"/>
                <a:gd name="T10" fmla="*/ 0 w 192"/>
                <a:gd name="T11" fmla="*/ 154 h 157"/>
                <a:gd name="T12" fmla="*/ 3 w 192"/>
                <a:gd name="T13" fmla="*/ 157 h 157"/>
                <a:gd name="T14" fmla="*/ 35 w 192"/>
                <a:gd name="T15" fmla="*/ 157 h 157"/>
                <a:gd name="T16" fmla="*/ 35 w 192"/>
                <a:gd name="T17" fmla="*/ 150 h 157"/>
                <a:gd name="T18" fmla="*/ 6 w 192"/>
                <a:gd name="T19" fmla="*/ 150 h 157"/>
                <a:gd name="T20" fmla="*/ 6 w 192"/>
                <a:gd name="T21" fmla="*/ 6 h 157"/>
                <a:gd name="T22" fmla="*/ 186 w 192"/>
                <a:gd name="T23" fmla="*/ 6 h 157"/>
                <a:gd name="T24" fmla="*/ 186 w 192"/>
                <a:gd name="T25" fmla="*/ 115 h 157"/>
                <a:gd name="T26" fmla="*/ 154 w 192"/>
                <a:gd name="T27" fmla="*/ 115 h 157"/>
                <a:gd name="T28" fmla="*/ 150 w 192"/>
                <a:gd name="T29" fmla="*/ 118 h 157"/>
                <a:gd name="T30" fmla="*/ 150 w 192"/>
                <a:gd name="T31" fmla="*/ 150 h 157"/>
                <a:gd name="T32" fmla="*/ 80 w 192"/>
                <a:gd name="T33" fmla="*/ 150 h 157"/>
                <a:gd name="T34" fmla="*/ 80 w 192"/>
                <a:gd name="T35" fmla="*/ 157 h 157"/>
                <a:gd name="T36" fmla="*/ 154 w 192"/>
                <a:gd name="T37" fmla="*/ 157 h 157"/>
                <a:gd name="T38" fmla="*/ 156 w 192"/>
                <a:gd name="T39" fmla="*/ 156 h 157"/>
                <a:gd name="T40" fmla="*/ 191 w 192"/>
                <a:gd name="T41" fmla="*/ 121 h 157"/>
                <a:gd name="T42" fmla="*/ 192 w 192"/>
                <a:gd name="T43" fmla="*/ 120 h 157"/>
                <a:gd name="T44" fmla="*/ 192 w 192"/>
                <a:gd name="T45" fmla="*/ 119 h 157"/>
                <a:gd name="T46" fmla="*/ 192 w 192"/>
                <a:gd name="T47" fmla="*/ 118 h 157"/>
                <a:gd name="T48" fmla="*/ 157 w 192"/>
                <a:gd name="T49" fmla="*/ 122 h 157"/>
                <a:gd name="T50" fmla="*/ 181 w 192"/>
                <a:gd name="T51" fmla="*/ 122 h 157"/>
                <a:gd name="T52" fmla="*/ 157 w 192"/>
                <a:gd name="T53" fmla="*/ 146 h 157"/>
                <a:gd name="T54" fmla="*/ 157 w 192"/>
                <a:gd name="T55" fmla="*/ 122 h 157"/>
                <a:gd name="T56" fmla="*/ 157 w 192"/>
                <a:gd name="T57" fmla="*/ 122 h 157"/>
                <a:gd name="T58" fmla="*/ 157 w 192"/>
                <a:gd name="T59" fmla="*/ 12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157">
                  <a:moveTo>
                    <a:pt x="192" y="118"/>
                  </a:moveTo>
                  <a:cubicBezTo>
                    <a:pt x="192" y="3"/>
                    <a:pt x="192" y="3"/>
                    <a:pt x="192" y="3"/>
                  </a:cubicBezTo>
                  <a:cubicBezTo>
                    <a:pt x="192" y="1"/>
                    <a:pt x="191" y="0"/>
                    <a:pt x="18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50"/>
                    <a:pt x="35" y="150"/>
                    <a:pt x="35" y="150"/>
                  </a:cubicBezTo>
                  <a:cubicBezTo>
                    <a:pt x="6" y="150"/>
                    <a:pt x="6" y="150"/>
                    <a:pt x="6" y="15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86" y="6"/>
                    <a:pt x="186" y="6"/>
                    <a:pt x="186" y="6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54" y="115"/>
                    <a:pt x="154" y="115"/>
                    <a:pt x="154" y="115"/>
                  </a:cubicBezTo>
                  <a:cubicBezTo>
                    <a:pt x="152" y="115"/>
                    <a:pt x="150" y="116"/>
                    <a:pt x="150" y="118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55" y="157"/>
                    <a:pt x="155" y="156"/>
                    <a:pt x="156" y="156"/>
                  </a:cubicBezTo>
                  <a:cubicBezTo>
                    <a:pt x="191" y="121"/>
                    <a:pt x="191" y="121"/>
                    <a:pt x="191" y="121"/>
                  </a:cubicBezTo>
                  <a:cubicBezTo>
                    <a:pt x="191" y="120"/>
                    <a:pt x="191" y="120"/>
                    <a:pt x="192" y="120"/>
                  </a:cubicBezTo>
                  <a:cubicBezTo>
                    <a:pt x="192" y="119"/>
                    <a:pt x="192" y="119"/>
                    <a:pt x="192" y="119"/>
                  </a:cubicBezTo>
                  <a:cubicBezTo>
                    <a:pt x="192" y="119"/>
                    <a:pt x="192" y="119"/>
                    <a:pt x="192" y="118"/>
                  </a:cubicBezTo>
                  <a:close/>
                  <a:moveTo>
                    <a:pt x="157" y="122"/>
                  </a:moveTo>
                  <a:cubicBezTo>
                    <a:pt x="181" y="122"/>
                    <a:pt x="181" y="122"/>
                    <a:pt x="181" y="122"/>
                  </a:cubicBezTo>
                  <a:cubicBezTo>
                    <a:pt x="157" y="146"/>
                    <a:pt x="157" y="146"/>
                    <a:pt x="157" y="146"/>
                  </a:cubicBezTo>
                  <a:lnTo>
                    <a:pt x="157" y="122"/>
                  </a:lnTo>
                  <a:close/>
                  <a:moveTo>
                    <a:pt x="157" y="122"/>
                  </a:moveTo>
                  <a:cubicBezTo>
                    <a:pt x="157" y="122"/>
                    <a:pt x="157" y="122"/>
                    <a:pt x="157" y="122"/>
                  </a:cubicBezTo>
                </a:path>
              </a:pathLst>
            </a:custGeom>
            <a:grpFill/>
            <a:ln w="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29" name="Freeform 6"/>
            <p:cNvSpPr>
              <a:spLocks noEditPoints="1"/>
            </p:cNvSpPr>
            <p:nvPr/>
          </p:nvSpPr>
          <p:spPr bwMode="auto">
            <a:xfrm>
              <a:off x="4219575" y="2662238"/>
              <a:ext cx="80963" cy="533400"/>
            </a:xfrm>
            <a:custGeom>
              <a:avLst/>
              <a:gdLst>
                <a:gd name="T0" fmla="*/ 15 w 25"/>
                <a:gd name="T1" fmla="*/ 2 h 163"/>
                <a:gd name="T2" fmla="*/ 13 w 25"/>
                <a:gd name="T3" fmla="*/ 0 h 163"/>
                <a:gd name="T4" fmla="*/ 10 w 25"/>
                <a:gd name="T5" fmla="*/ 2 h 163"/>
                <a:gd name="T6" fmla="*/ 0 w 25"/>
                <a:gd name="T7" fmla="*/ 30 h 163"/>
                <a:gd name="T8" fmla="*/ 0 w 25"/>
                <a:gd name="T9" fmla="*/ 32 h 163"/>
                <a:gd name="T10" fmla="*/ 0 w 25"/>
                <a:gd name="T11" fmla="*/ 160 h 163"/>
                <a:gd name="T12" fmla="*/ 3 w 25"/>
                <a:gd name="T13" fmla="*/ 163 h 163"/>
                <a:gd name="T14" fmla="*/ 22 w 25"/>
                <a:gd name="T15" fmla="*/ 163 h 163"/>
                <a:gd name="T16" fmla="*/ 25 w 25"/>
                <a:gd name="T17" fmla="*/ 160 h 163"/>
                <a:gd name="T18" fmla="*/ 25 w 25"/>
                <a:gd name="T19" fmla="*/ 32 h 163"/>
                <a:gd name="T20" fmla="*/ 25 w 25"/>
                <a:gd name="T21" fmla="*/ 30 h 163"/>
                <a:gd name="T22" fmla="*/ 15 w 25"/>
                <a:gd name="T23" fmla="*/ 2 h 163"/>
                <a:gd name="T24" fmla="*/ 6 w 25"/>
                <a:gd name="T25" fmla="*/ 35 h 163"/>
                <a:gd name="T26" fmla="*/ 9 w 25"/>
                <a:gd name="T27" fmla="*/ 35 h 163"/>
                <a:gd name="T28" fmla="*/ 9 w 25"/>
                <a:gd name="T29" fmla="*/ 134 h 163"/>
                <a:gd name="T30" fmla="*/ 6 w 25"/>
                <a:gd name="T31" fmla="*/ 134 h 163"/>
                <a:gd name="T32" fmla="*/ 6 w 25"/>
                <a:gd name="T33" fmla="*/ 35 h 163"/>
                <a:gd name="T34" fmla="*/ 16 w 25"/>
                <a:gd name="T35" fmla="*/ 35 h 163"/>
                <a:gd name="T36" fmla="*/ 19 w 25"/>
                <a:gd name="T37" fmla="*/ 35 h 163"/>
                <a:gd name="T38" fmla="*/ 19 w 25"/>
                <a:gd name="T39" fmla="*/ 134 h 163"/>
                <a:gd name="T40" fmla="*/ 16 w 25"/>
                <a:gd name="T41" fmla="*/ 134 h 163"/>
                <a:gd name="T42" fmla="*/ 16 w 25"/>
                <a:gd name="T43" fmla="*/ 35 h 163"/>
                <a:gd name="T44" fmla="*/ 13 w 25"/>
                <a:gd name="T45" fmla="*/ 13 h 163"/>
                <a:gd name="T46" fmla="*/ 18 w 25"/>
                <a:gd name="T47" fmla="*/ 29 h 163"/>
                <a:gd name="T48" fmla="*/ 7 w 25"/>
                <a:gd name="T49" fmla="*/ 29 h 163"/>
                <a:gd name="T50" fmla="*/ 13 w 25"/>
                <a:gd name="T51" fmla="*/ 13 h 163"/>
                <a:gd name="T52" fmla="*/ 19 w 25"/>
                <a:gd name="T53" fmla="*/ 157 h 163"/>
                <a:gd name="T54" fmla="*/ 6 w 25"/>
                <a:gd name="T55" fmla="*/ 157 h 163"/>
                <a:gd name="T56" fmla="*/ 6 w 25"/>
                <a:gd name="T57" fmla="*/ 141 h 163"/>
                <a:gd name="T58" fmla="*/ 19 w 25"/>
                <a:gd name="T59" fmla="*/ 141 h 163"/>
                <a:gd name="T60" fmla="*/ 19 w 25"/>
                <a:gd name="T61" fmla="*/ 157 h 163"/>
                <a:gd name="T62" fmla="*/ 19 w 25"/>
                <a:gd name="T63" fmla="*/ 157 h 163"/>
                <a:gd name="T64" fmla="*/ 19 w 25"/>
                <a:gd name="T65" fmla="*/ 15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" h="163">
                  <a:moveTo>
                    <a:pt x="15" y="2"/>
                  </a:move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2"/>
                    <a:pt x="1" y="163"/>
                    <a:pt x="3" y="163"/>
                  </a:cubicBezTo>
                  <a:cubicBezTo>
                    <a:pt x="22" y="163"/>
                    <a:pt x="22" y="163"/>
                    <a:pt x="22" y="163"/>
                  </a:cubicBezTo>
                  <a:cubicBezTo>
                    <a:pt x="24" y="163"/>
                    <a:pt x="25" y="162"/>
                    <a:pt x="25" y="160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1"/>
                    <a:pt x="25" y="30"/>
                    <a:pt x="25" y="30"/>
                  </a:cubicBezTo>
                  <a:lnTo>
                    <a:pt x="15" y="2"/>
                  </a:lnTo>
                  <a:close/>
                  <a:moveTo>
                    <a:pt x="6" y="35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6" y="134"/>
                    <a:pt x="6" y="134"/>
                    <a:pt x="6" y="134"/>
                  </a:cubicBezTo>
                  <a:lnTo>
                    <a:pt x="6" y="35"/>
                  </a:lnTo>
                  <a:close/>
                  <a:moveTo>
                    <a:pt x="16" y="35"/>
                  </a:moveTo>
                  <a:cubicBezTo>
                    <a:pt x="19" y="35"/>
                    <a:pt x="19" y="35"/>
                    <a:pt x="19" y="35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6" y="134"/>
                    <a:pt x="16" y="134"/>
                    <a:pt x="16" y="134"/>
                  </a:cubicBezTo>
                  <a:lnTo>
                    <a:pt x="16" y="35"/>
                  </a:lnTo>
                  <a:close/>
                  <a:moveTo>
                    <a:pt x="13" y="13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13" y="13"/>
                  </a:lnTo>
                  <a:close/>
                  <a:moveTo>
                    <a:pt x="19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19" y="141"/>
                    <a:pt x="19" y="141"/>
                    <a:pt x="19" y="141"/>
                  </a:cubicBezTo>
                  <a:lnTo>
                    <a:pt x="19" y="157"/>
                  </a:lnTo>
                  <a:close/>
                  <a:moveTo>
                    <a:pt x="19" y="157"/>
                  </a:moveTo>
                  <a:cubicBezTo>
                    <a:pt x="19" y="157"/>
                    <a:pt x="19" y="157"/>
                    <a:pt x="19" y="157"/>
                  </a:cubicBezTo>
                </a:path>
              </a:pathLst>
            </a:custGeom>
            <a:grpFill/>
            <a:ln w="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30" name="Freeform 7"/>
            <p:cNvSpPr>
              <a:spLocks noEditPoints="1"/>
            </p:cNvSpPr>
            <p:nvPr/>
          </p:nvSpPr>
          <p:spPr bwMode="auto">
            <a:xfrm>
              <a:off x="4341813" y="2628901"/>
              <a:ext cx="187325" cy="114300"/>
            </a:xfrm>
            <a:custGeom>
              <a:avLst/>
              <a:gdLst>
                <a:gd name="T0" fmla="*/ 29 w 58"/>
                <a:gd name="T1" fmla="*/ 0 h 35"/>
                <a:gd name="T2" fmla="*/ 0 w 58"/>
                <a:gd name="T3" fmla="*/ 29 h 35"/>
                <a:gd name="T4" fmla="*/ 0 w 58"/>
                <a:gd name="T5" fmla="*/ 35 h 35"/>
                <a:gd name="T6" fmla="*/ 7 w 58"/>
                <a:gd name="T7" fmla="*/ 35 h 35"/>
                <a:gd name="T8" fmla="*/ 7 w 58"/>
                <a:gd name="T9" fmla="*/ 29 h 35"/>
                <a:gd name="T10" fmla="*/ 29 w 58"/>
                <a:gd name="T11" fmla="*/ 7 h 35"/>
                <a:gd name="T12" fmla="*/ 51 w 58"/>
                <a:gd name="T13" fmla="*/ 29 h 35"/>
                <a:gd name="T14" fmla="*/ 51 w 58"/>
                <a:gd name="T15" fmla="*/ 35 h 35"/>
                <a:gd name="T16" fmla="*/ 58 w 58"/>
                <a:gd name="T17" fmla="*/ 35 h 35"/>
                <a:gd name="T18" fmla="*/ 58 w 58"/>
                <a:gd name="T19" fmla="*/ 29 h 35"/>
                <a:gd name="T20" fmla="*/ 29 w 58"/>
                <a:gd name="T21" fmla="*/ 0 h 35"/>
                <a:gd name="T22" fmla="*/ 29 w 58"/>
                <a:gd name="T23" fmla="*/ 0 h 35"/>
                <a:gd name="T24" fmla="*/ 29 w 58"/>
                <a:gd name="T2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17"/>
                    <a:pt x="17" y="7"/>
                    <a:pt x="29" y="7"/>
                  </a:cubicBezTo>
                  <a:cubicBezTo>
                    <a:pt x="41" y="7"/>
                    <a:pt x="51" y="17"/>
                    <a:pt x="51" y="29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</a:path>
              </a:pathLst>
            </a:custGeom>
            <a:grpFill/>
            <a:ln w="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1" name="Freeform 8"/>
            <p:cNvSpPr>
              <a:spLocks noEditPoints="1"/>
            </p:cNvSpPr>
            <p:nvPr/>
          </p:nvSpPr>
          <p:spPr bwMode="auto">
            <a:xfrm>
              <a:off x="4445000" y="2714626"/>
              <a:ext cx="187325" cy="114300"/>
            </a:xfrm>
            <a:custGeom>
              <a:avLst/>
              <a:gdLst>
                <a:gd name="T0" fmla="*/ 58 w 58"/>
                <a:gd name="T1" fmla="*/ 6 h 35"/>
                <a:gd name="T2" fmla="*/ 58 w 58"/>
                <a:gd name="T3" fmla="*/ 0 h 35"/>
                <a:gd name="T4" fmla="*/ 51 w 58"/>
                <a:gd name="T5" fmla="*/ 0 h 35"/>
                <a:gd name="T6" fmla="*/ 51 w 58"/>
                <a:gd name="T7" fmla="*/ 6 h 35"/>
                <a:gd name="T8" fmla="*/ 29 w 58"/>
                <a:gd name="T9" fmla="*/ 29 h 35"/>
                <a:gd name="T10" fmla="*/ 7 w 58"/>
                <a:gd name="T11" fmla="*/ 6 h 35"/>
                <a:gd name="T12" fmla="*/ 7 w 58"/>
                <a:gd name="T13" fmla="*/ 0 h 35"/>
                <a:gd name="T14" fmla="*/ 0 w 58"/>
                <a:gd name="T15" fmla="*/ 0 h 35"/>
                <a:gd name="T16" fmla="*/ 0 w 58"/>
                <a:gd name="T17" fmla="*/ 6 h 35"/>
                <a:gd name="T18" fmla="*/ 29 w 58"/>
                <a:gd name="T19" fmla="*/ 35 h 35"/>
                <a:gd name="T20" fmla="*/ 58 w 58"/>
                <a:gd name="T21" fmla="*/ 6 h 35"/>
                <a:gd name="T22" fmla="*/ 58 w 58"/>
                <a:gd name="T23" fmla="*/ 6 h 35"/>
                <a:gd name="T24" fmla="*/ 58 w 58"/>
                <a:gd name="T2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58" y="6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19"/>
                    <a:pt x="41" y="29"/>
                    <a:pt x="29" y="29"/>
                  </a:cubicBezTo>
                  <a:cubicBezTo>
                    <a:pt x="17" y="29"/>
                    <a:pt x="7" y="19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2"/>
                    <a:pt x="13" y="35"/>
                    <a:pt x="29" y="35"/>
                  </a:cubicBezTo>
                  <a:cubicBezTo>
                    <a:pt x="45" y="35"/>
                    <a:pt x="58" y="22"/>
                    <a:pt x="58" y="6"/>
                  </a:cubicBezTo>
                  <a:close/>
                  <a:moveTo>
                    <a:pt x="58" y="6"/>
                  </a:moveTo>
                  <a:cubicBezTo>
                    <a:pt x="58" y="6"/>
                    <a:pt x="58" y="6"/>
                    <a:pt x="58" y="6"/>
                  </a:cubicBezTo>
                </a:path>
              </a:pathLst>
            </a:custGeom>
            <a:grpFill/>
            <a:ln w="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2" name="Freeform 9"/>
            <p:cNvSpPr>
              <a:spLocks noEditPoints="1"/>
            </p:cNvSpPr>
            <p:nvPr/>
          </p:nvSpPr>
          <p:spPr bwMode="auto">
            <a:xfrm>
              <a:off x="4332288" y="2900363"/>
              <a:ext cx="122238" cy="128588"/>
            </a:xfrm>
            <a:custGeom>
              <a:avLst/>
              <a:gdLst>
                <a:gd name="T0" fmla="*/ 0 w 38"/>
                <a:gd name="T1" fmla="*/ 4 h 39"/>
                <a:gd name="T2" fmla="*/ 0 w 38"/>
                <a:gd name="T3" fmla="*/ 36 h 39"/>
                <a:gd name="T4" fmla="*/ 3 w 38"/>
                <a:gd name="T5" fmla="*/ 39 h 39"/>
                <a:gd name="T6" fmla="*/ 35 w 38"/>
                <a:gd name="T7" fmla="*/ 39 h 39"/>
                <a:gd name="T8" fmla="*/ 38 w 38"/>
                <a:gd name="T9" fmla="*/ 36 h 39"/>
                <a:gd name="T10" fmla="*/ 38 w 38"/>
                <a:gd name="T11" fmla="*/ 4 h 39"/>
                <a:gd name="T12" fmla="*/ 35 w 38"/>
                <a:gd name="T13" fmla="*/ 0 h 39"/>
                <a:gd name="T14" fmla="*/ 3 w 38"/>
                <a:gd name="T15" fmla="*/ 0 h 39"/>
                <a:gd name="T16" fmla="*/ 0 w 38"/>
                <a:gd name="T17" fmla="*/ 4 h 39"/>
                <a:gd name="T18" fmla="*/ 6 w 38"/>
                <a:gd name="T19" fmla="*/ 7 h 39"/>
                <a:gd name="T20" fmla="*/ 32 w 38"/>
                <a:gd name="T21" fmla="*/ 7 h 39"/>
                <a:gd name="T22" fmla="*/ 32 w 38"/>
                <a:gd name="T23" fmla="*/ 32 h 39"/>
                <a:gd name="T24" fmla="*/ 6 w 38"/>
                <a:gd name="T25" fmla="*/ 32 h 39"/>
                <a:gd name="T26" fmla="*/ 6 w 38"/>
                <a:gd name="T27" fmla="*/ 7 h 39"/>
                <a:gd name="T28" fmla="*/ 6 w 38"/>
                <a:gd name="T29" fmla="*/ 7 h 39"/>
                <a:gd name="T30" fmla="*/ 6 w 38"/>
                <a:gd name="T31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39">
                  <a:moveTo>
                    <a:pt x="0" y="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1" y="39"/>
                    <a:pt x="3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7" y="39"/>
                    <a:pt x="38" y="38"/>
                    <a:pt x="38" y="36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7" y="0"/>
                    <a:pt x="3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lose/>
                  <a:moveTo>
                    <a:pt x="6" y="7"/>
                  </a:moveTo>
                  <a:cubicBezTo>
                    <a:pt x="32" y="7"/>
                    <a:pt x="32" y="7"/>
                    <a:pt x="32" y="7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6" y="32"/>
                    <a:pt x="6" y="32"/>
                    <a:pt x="6" y="32"/>
                  </a:cubicBezTo>
                  <a:lnTo>
                    <a:pt x="6" y="7"/>
                  </a:ln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</a:path>
              </a:pathLst>
            </a:custGeom>
            <a:grpFill/>
            <a:ln w="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3" name="Freeform 10"/>
            <p:cNvSpPr>
              <a:spLocks noEditPoints="1"/>
            </p:cNvSpPr>
            <p:nvPr/>
          </p:nvSpPr>
          <p:spPr bwMode="auto">
            <a:xfrm>
              <a:off x="4403725" y="2847976"/>
              <a:ext cx="103188" cy="104775"/>
            </a:xfrm>
            <a:custGeom>
              <a:avLst/>
              <a:gdLst>
                <a:gd name="T0" fmla="*/ 23 w 32"/>
                <a:gd name="T1" fmla="*/ 26 h 32"/>
                <a:gd name="T2" fmla="*/ 23 w 32"/>
                <a:gd name="T3" fmla="*/ 32 h 32"/>
                <a:gd name="T4" fmla="*/ 29 w 32"/>
                <a:gd name="T5" fmla="*/ 32 h 32"/>
                <a:gd name="T6" fmla="*/ 32 w 32"/>
                <a:gd name="T7" fmla="*/ 29 h 32"/>
                <a:gd name="T8" fmla="*/ 32 w 32"/>
                <a:gd name="T9" fmla="*/ 4 h 32"/>
                <a:gd name="T10" fmla="*/ 29 w 32"/>
                <a:gd name="T11" fmla="*/ 0 h 32"/>
                <a:gd name="T12" fmla="*/ 4 w 32"/>
                <a:gd name="T13" fmla="*/ 0 h 32"/>
                <a:gd name="T14" fmla="*/ 0 w 32"/>
                <a:gd name="T15" fmla="*/ 4 h 32"/>
                <a:gd name="T16" fmla="*/ 0 w 32"/>
                <a:gd name="T17" fmla="*/ 10 h 32"/>
                <a:gd name="T18" fmla="*/ 7 w 32"/>
                <a:gd name="T19" fmla="*/ 10 h 32"/>
                <a:gd name="T20" fmla="*/ 7 w 32"/>
                <a:gd name="T21" fmla="*/ 7 h 32"/>
                <a:gd name="T22" fmla="*/ 26 w 32"/>
                <a:gd name="T23" fmla="*/ 7 h 32"/>
                <a:gd name="T24" fmla="*/ 26 w 32"/>
                <a:gd name="T25" fmla="*/ 26 h 32"/>
                <a:gd name="T26" fmla="*/ 23 w 32"/>
                <a:gd name="T27" fmla="*/ 26 h 32"/>
                <a:gd name="T28" fmla="*/ 23 w 32"/>
                <a:gd name="T29" fmla="*/ 26 h 32"/>
                <a:gd name="T30" fmla="*/ 23 w 32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32">
                  <a:moveTo>
                    <a:pt x="23" y="26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31" y="32"/>
                    <a:pt x="32" y="31"/>
                    <a:pt x="32" y="29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26"/>
                    <a:pt x="26" y="26"/>
                    <a:pt x="26" y="26"/>
                  </a:cubicBezTo>
                  <a:lnTo>
                    <a:pt x="23" y="26"/>
                  </a:lnTo>
                  <a:close/>
                  <a:moveTo>
                    <a:pt x="23" y="26"/>
                  </a:moveTo>
                  <a:cubicBezTo>
                    <a:pt x="23" y="26"/>
                    <a:pt x="23" y="26"/>
                    <a:pt x="23" y="26"/>
                  </a:cubicBezTo>
                </a:path>
              </a:pathLst>
            </a:custGeom>
            <a:grpFill/>
            <a:ln w="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>
              <a:off x="4135438" y="2619376"/>
              <a:ext cx="22225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4176713" y="2619376"/>
              <a:ext cx="19050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4219575" y="2619376"/>
              <a:ext cx="19050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auto">
            <a:xfrm>
              <a:off x="4176713" y="2662238"/>
              <a:ext cx="19050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auto">
            <a:xfrm>
              <a:off x="4135438" y="2662238"/>
              <a:ext cx="22225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4135438" y="2705101"/>
              <a:ext cx="22225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4135438" y="2743201"/>
              <a:ext cx="22225" cy="23813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135438" y="2786063"/>
              <a:ext cx="22225" cy="23813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0" name="Rectangle 19"/>
            <p:cNvSpPr>
              <a:spLocks noChangeArrowheads="1"/>
            </p:cNvSpPr>
            <p:nvPr/>
          </p:nvSpPr>
          <p:spPr bwMode="auto">
            <a:xfrm>
              <a:off x="4135438" y="2828926"/>
              <a:ext cx="22225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1" name="Rectangle 20"/>
            <p:cNvSpPr>
              <a:spLocks noChangeArrowheads="1"/>
            </p:cNvSpPr>
            <p:nvPr/>
          </p:nvSpPr>
          <p:spPr bwMode="auto">
            <a:xfrm>
              <a:off x="4135438" y="2871788"/>
              <a:ext cx="22225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2" name="Rectangle 21"/>
            <p:cNvSpPr>
              <a:spLocks noChangeArrowheads="1"/>
            </p:cNvSpPr>
            <p:nvPr/>
          </p:nvSpPr>
          <p:spPr bwMode="auto">
            <a:xfrm>
              <a:off x="4135438" y="2914651"/>
              <a:ext cx="22225" cy="19050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4135438" y="2952751"/>
              <a:ext cx="22225" cy="23813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135438" y="2995613"/>
              <a:ext cx="22225" cy="23813"/>
            </a:xfrm>
            <a:prstGeom prst="rect">
              <a:avLst/>
            </a:prstGeom>
            <a:grpFill/>
            <a:ln w="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528584" y="4482158"/>
            <a:ext cx="452786" cy="542836"/>
            <a:chOff x="5549900" y="5503760"/>
            <a:chExt cx="566738" cy="679450"/>
          </a:xfrm>
          <a:solidFill>
            <a:schemeClr val="bg1"/>
          </a:solidFill>
        </p:grpSpPr>
        <p:sp>
          <p:nvSpPr>
            <p:cNvPr id="56" name="Freeform 31"/>
            <p:cNvSpPr>
              <a:spLocks noEditPoints="1"/>
            </p:cNvSpPr>
            <p:nvPr/>
          </p:nvSpPr>
          <p:spPr bwMode="auto">
            <a:xfrm>
              <a:off x="5792788" y="5772048"/>
              <a:ext cx="233363" cy="15875"/>
            </a:xfrm>
            <a:custGeom>
              <a:avLst/>
              <a:gdLst>
                <a:gd name="T0" fmla="*/ 69 w 72"/>
                <a:gd name="T1" fmla="*/ 5 h 5"/>
                <a:gd name="T2" fmla="*/ 2 w 72"/>
                <a:gd name="T3" fmla="*/ 5 h 5"/>
                <a:gd name="T4" fmla="*/ 0 w 72"/>
                <a:gd name="T5" fmla="*/ 2 h 5"/>
                <a:gd name="T6" fmla="*/ 2 w 72"/>
                <a:gd name="T7" fmla="*/ 0 h 5"/>
                <a:gd name="T8" fmla="*/ 69 w 72"/>
                <a:gd name="T9" fmla="*/ 0 h 5"/>
                <a:gd name="T10" fmla="*/ 72 w 72"/>
                <a:gd name="T11" fmla="*/ 2 h 5"/>
                <a:gd name="T12" fmla="*/ 69 w 72"/>
                <a:gd name="T13" fmla="*/ 5 h 5"/>
                <a:gd name="T14" fmla="*/ 69 w 72"/>
                <a:gd name="T15" fmla="*/ 5 h 5"/>
                <a:gd name="T16" fmla="*/ 69 w 72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5">
                  <a:moveTo>
                    <a:pt x="69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1"/>
                    <a:pt x="72" y="2"/>
                  </a:cubicBezTo>
                  <a:cubicBezTo>
                    <a:pt x="72" y="4"/>
                    <a:pt x="71" y="5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grpFill/>
            <a:ln w="22225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7" name="Freeform 32"/>
            <p:cNvSpPr>
              <a:spLocks noEditPoints="1"/>
            </p:cNvSpPr>
            <p:nvPr/>
          </p:nvSpPr>
          <p:spPr bwMode="auto">
            <a:xfrm>
              <a:off x="5792788" y="5954610"/>
              <a:ext cx="233363" cy="19050"/>
            </a:xfrm>
            <a:custGeom>
              <a:avLst/>
              <a:gdLst>
                <a:gd name="T0" fmla="*/ 69 w 72"/>
                <a:gd name="T1" fmla="*/ 6 h 6"/>
                <a:gd name="T2" fmla="*/ 2 w 72"/>
                <a:gd name="T3" fmla="*/ 6 h 6"/>
                <a:gd name="T4" fmla="*/ 0 w 72"/>
                <a:gd name="T5" fmla="*/ 3 h 6"/>
                <a:gd name="T6" fmla="*/ 2 w 72"/>
                <a:gd name="T7" fmla="*/ 0 h 6"/>
                <a:gd name="T8" fmla="*/ 69 w 72"/>
                <a:gd name="T9" fmla="*/ 0 h 6"/>
                <a:gd name="T10" fmla="*/ 72 w 72"/>
                <a:gd name="T11" fmla="*/ 3 h 6"/>
                <a:gd name="T12" fmla="*/ 69 w 72"/>
                <a:gd name="T13" fmla="*/ 6 h 6"/>
                <a:gd name="T14" fmla="*/ 69 w 72"/>
                <a:gd name="T15" fmla="*/ 6 h 6"/>
                <a:gd name="T16" fmla="*/ 69 w 72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">
                  <a:moveTo>
                    <a:pt x="69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2"/>
                    <a:pt x="72" y="3"/>
                  </a:cubicBezTo>
                  <a:cubicBezTo>
                    <a:pt x="72" y="4"/>
                    <a:pt x="71" y="6"/>
                    <a:pt x="69" y="6"/>
                  </a:cubicBezTo>
                  <a:close/>
                  <a:moveTo>
                    <a:pt x="69" y="6"/>
                  </a:moveTo>
                  <a:cubicBezTo>
                    <a:pt x="69" y="6"/>
                    <a:pt x="69" y="6"/>
                    <a:pt x="69" y="6"/>
                  </a:cubicBezTo>
                </a:path>
              </a:pathLst>
            </a:custGeom>
            <a:grpFill/>
            <a:ln w="22225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58" name="Freeform 33"/>
            <p:cNvSpPr>
              <a:spLocks noEditPoints="1"/>
            </p:cNvSpPr>
            <p:nvPr/>
          </p:nvSpPr>
          <p:spPr bwMode="auto">
            <a:xfrm>
              <a:off x="5549900" y="5503760"/>
              <a:ext cx="566738" cy="679450"/>
            </a:xfrm>
            <a:custGeom>
              <a:avLst/>
              <a:gdLst>
                <a:gd name="T0" fmla="*/ 143 w 175"/>
                <a:gd name="T1" fmla="*/ 15 h 208"/>
                <a:gd name="T2" fmla="*/ 140 w 175"/>
                <a:gd name="T3" fmla="*/ 0 h 208"/>
                <a:gd name="T4" fmla="*/ 137 w 175"/>
                <a:gd name="T5" fmla="*/ 15 h 208"/>
                <a:gd name="T6" fmla="*/ 126 w 175"/>
                <a:gd name="T7" fmla="*/ 4 h 208"/>
                <a:gd name="T8" fmla="*/ 119 w 175"/>
                <a:gd name="T9" fmla="*/ 4 h 208"/>
                <a:gd name="T10" fmla="*/ 108 w 175"/>
                <a:gd name="T11" fmla="*/ 15 h 208"/>
                <a:gd name="T12" fmla="*/ 105 w 175"/>
                <a:gd name="T13" fmla="*/ 0 h 208"/>
                <a:gd name="T14" fmla="*/ 102 w 175"/>
                <a:gd name="T15" fmla="*/ 15 h 208"/>
                <a:gd name="T16" fmla="*/ 91 w 175"/>
                <a:gd name="T17" fmla="*/ 4 h 208"/>
                <a:gd name="T18" fmla="*/ 84 w 175"/>
                <a:gd name="T19" fmla="*/ 4 h 208"/>
                <a:gd name="T20" fmla="*/ 73 w 175"/>
                <a:gd name="T21" fmla="*/ 15 h 208"/>
                <a:gd name="T22" fmla="*/ 70 w 175"/>
                <a:gd name="T23" fmla="*/ 0 h 208"/>
                <a:gd name="T24" fmla="*/ 67 w 175"/>
                <a:gd name="T25" fmla="*/ 15 h 208"/>
                <a:gd name="T26" fmla="*/ 55 w 175"/>
                <a:gd name="T27" fmla="*/ 4 h 208"/>
                <a:gd name="T28" fmla="*/ 49 w 175"/>
                <a:gd name="T29" fmla="*/ 4 h 208"/>
                <a:gd name="T30" fmla="*/ 38 w 175"/>
                <a:gd name="T31" fmla="*/ 15 h 208"/>
                <a:gd name="T32" fmla="*/ 35 w 175"/>
                <a:gd name="T33" fmla="*/ 0 h 208"/>
                <a:gd name="T34" fmla="*/ 31 w 175"/>
                <a:gd name="T35" fmla="*/ 15 h 208"/>
                <a:gd name="T36" fmla="*/ 0 w 175"/>
                <a:gd name="T37" fmla="*/ 44 h 208"/>
                <a:gd name="T38" fmla="*/ 29 w 175"/>
                <a:gd name="T39" fmla="*/ 208 h 208"/>
                <a:gd name="T40" fmla="*/ 175 w 175"/>
                <a:gd name="T41" fmla="*/ 180 h 208"/>
                <a:gd name="T42" fmla="*/ 146 w 175"/>
                <a:gd name="T43" fmla="*/ 15 h 208"/>
                <a:gd name="T44" fmla="*/ 146 w 175"/>
                <a:gd name="T45" fmla="*/ 202 h 208"/>
                <a:gd name="T46" fmla="*/ 6 w 175"/>
                <a:gd name="T47" fmla="*/ 180 h 208"/>
                <a:gd name="T48" fmla="*/ 29 w 175"/>
                <a:gd name="T49" fmla="*/ 22 h 208"/>
                <a:gd name="T50" fmla="*/ 31 w 175"/>
                <a:gd name="T51" fmla="*/ 31 h 208"/>
                <a:gd name="T52" fmla="*/ 38 w 175"/>
                <a:gd name="T53" fmla="*/ 31 h 208"/>
                <a:gd name="T54" fmla="*/ 49 w 175"/>
                <a:gd name="T55" fmla="*/ 22 h 208"/>
                <a:gd name="T56" fmla="*/ 52 w 175"/>
                <a:gd name="T57" fmla="*/ 34 h 208"/>
                <a:gd name="T58" fmla="*/ 55 w 175"/>
                <a:gd name="T59" fmla="*/ 22 h 208"/>
                <a:gd name="T60" fmla="*/ 67 w 175"/>
                <a:gd name="T61" fmla="*/ 31 h 208"/>
                <a:gd name="T62" fmla="*/ 73 w 175"/>
                <a:gd name="T63" fmla="*/ 31 h 208"/>
                <a:gd name="T64" fmla="*/ 84 w 175"/>
                <a:gd name="T65" fmla="*/ 22 h 208"/>
                <a:gd name="T66" fmla="*/ 87 w 175"/>
                <a:gd name="T67" fmla="*/ 34 h 208"/>
                <a:gd name="T68" fmla="*/ 91 w 175"/>
                <a:gd name="T69" fmla="*/ 22 h 208"/>
                <a:gd name="T70" fmla="*/ 102 w 175"/>
                <a:gd name="T71" fmla="*/ 31 h 208"/>
                <a:gd name="T72" fmla="*/ 108 w 175"/>
                <a:gd name="T73" fmla="*/ 31 h 208"/>
                <a:gd name="T74" fmla="*/ 119 w 175"/>
                <a:gd name="T75" fmla="*/ 22 h 208"/>
                <a:gd name="T76" fmla="*/ 123 w 175"/>
                <a:gd name="T77" fmla="*/ 34 h 208"/>
                <a:gd name="T78" fmla="*/ 126 w 175"/>
                <a:gd name="T79" fmla="*/ 22 h 208"/>
                <a:gd name="T80" fmla="*/ 137 w 175"/>
                <a:gd name="T81" fmla="*/ 31 h 208"/>
                <a:gd name="T82" fmla="*/ 143 w 175"/>
                <a:gd name="T83" fmla="*/ 31 h 208"/>
                <a:gd name="T84" fmla="*/ 146 w 175"/>
                <a:gd name="T85" fmla="*/ 22 h 208"/>
                <a:gd name="T86" fmla="*/ 168 w 175"/>
                <a:gd name="T87" fmla="*/ 180 h 208"/>
                <a:gd name="T88" fmla="*/ 44 w 175"/>
                <a:gd name="T89" fmla="*/ 97 h 208"/>
                <a:gd name="T90" fmla="*/ 41 w 175"/>
                <a:gd name="T91" fmla="*/ 99 h 208"/>
                <a:gd name="T92" fmla="*/ 26 w 175"/>
                <a:gd name="T93" fmla="*/ 89 h 208"/>
                <a:gd name="T94" fmla="*/ 30 w 175"/>
                <a:gd name="T95" fmla="*/ 84 h 208"/>
                <a:gd name="T96" fmla="*/ 54 w 175"/>
                <a:gd name="T97" fmla="*/ 69 h 208"/>
                <a:gd name="T98" fmla="*/ 60 w 175"/>
                <a:gd name="T99" fmla="*/ 72 h 208"/>
                <a:gd name="T100" fmla="*/ 44 w 175"/>
                <a:gd name="T101" fmla="*/ 154 h 208"/>
                <a:gd name="T102" fmla="*/ 41 w 175"/>
                <a:gd name="T103" fmla="*/ 156 h 208"/>
                <a:gd name="T104" fmla="*/ 26 w 175"/>
                <a:gd name="T105" fmla="*/ 146 h 208"/>
                <a:gd name="T106" fmla="*/ 30 w 175"/>
                <a:gd name="T107" fmla="*/ 140 h 208"/>
                <a:gd name="T108" fmla="*/ 54 w 175"/>
                <a:gd name="T109" fmla="*/ 125 h 208"/>
                <a:gd name="T110" fmla="*/ 60 w 175"/>
                <a:gd name="T111" fmla="*/ 129 h 208"/>
                <a:gd name="T112" fmla="*/ 60 w 175"/>
                <a:gd name="T113" fmla="*/ 12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5" h="208">
                  <a:moveTo>
                    <a:pt x="146" y="15"/>
                  </a:moveTo>
                  <a:cubicBezTo>
                    <a:pt x="143" y="15"/>
                    <a:pt x="143" y="15"/>
                    <a:pt x="143" y="15"/>
                  </a:cubicBezTo>
                  <a:cubicBezTo>
                    <a:pt x="143" y="4"/>
                    <a:pt x="143" y="4"/>
                    <a:pt x="143" y="4"/>
                  </a:cubicBezTo>
                  <a:cubicBezTo>
                    <a:pt x="143" y="2"/>
                    <a:pt x="142" y="0"/>
                    <a:pt x="140" y="0"/>
                  </a:cubicBezTo>
                  <a:cubicBezTo>
                    <a:pt x="138" y="0"/>
                    <a:pt x="137" y="2"/>
                    <a:pt x="137" y="4"/>
                  </a:cubicBezTo>
                  <a:cubicBezTo>
                    <a:pt x="137" y="15"/>
                    <a:pt x="137" y="15"/>
                    <a:pt x="137" y="15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6" y="2"/>
                    <a:pt x="124" y="0"/>
                    <a:pt x="123" y="0"/>
                  </a:cubicBezTo>
                  <a:cubicBezTo>
                    <a:pt x="121" y="0"/>
                    <a:pt x="119" y="2"/>
                    <a:pt x="119" y="4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8" y="2"/>
                    <a:pt x="107" y="0"/>
                    <a:pt x="105" y="0"/>
                  </a:cubicBezTo>
                  <a:cubicBezTo>
                    <a:pt x="103" y="0"/>
                    <a:pt x="102" y="2"/>
                    <a:pt x="102" y="4"/>
                  </a:cubicBezTo>
                  <a:cubicBezTo>
                    <a:pt x="102" y="15"/>
                    <a:pt x="102" y="15"/>
                    <a:pt x="102" y="1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1" y="2"/>
                    <a:pt x="89" y="0"/>
                    <a:pt x="87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3" y="2"/>
                    <a:pt x="72" y="0"/>
                    <a:pt x="70" y="0"/>
                  </a:cubicBezTo>
                  <a:cubicBezTo>
                    <a:pt x="68" y="0"/>
                    <a:pt x="67" y="2"/>
                    <a:pt x="67" y="4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2"/>
                    <a:pt x="54" y="0"/>
                    <a:pt x="52" y="0"/>
                  </a:cubicBezTo>
                  <a:cubicBezTo>
                    <a:pt x="50" y="0"/>
                    <a:pt x="49" y="2"/>
                    <a:pt x="49" y="4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13" y="15"/>
                    <a:pt x="0" y="28"/>
                    <a:pt x="0" y="44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5"/>
                    <a:pt x="13" y="208"/>
                    <a:pt x="29" y="208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62" y="208"/>
                    <a:pt x="175" y="195"/>
                    <a:pt x="175" y="180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5" y="28"/>
                    <a:pt x="162" y="15"/>
                    <a:pt x="146" y="15"/>
                  </a:cubicBezTo>
                  <a:close/>
                  <a:moveTo>
                    <a:pt x="168" y="180"/>
                  </a:moveTo>
                  <a:cubicBezTo>
                    <a:pt x="168" y="192"/>
                    <a:pt x="158" y="202"/>
                    <a:pt x="146" y="202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16" y="202"/>
                    <a:pt x="6" y="192"/>
                    <a:pt x="6" y="180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32"/>
                    <a:pt x="16" y="22"/>
                    <a:pt x="29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3"/>
                    <a:pt x="33" y="34"/>
                    <a:pt x="35" y="34"/>
                  </a:cubicBezTo>
                  <a:cubicBezTo>
                    <a:pt x="36" y="34"/>
                    <a:pt x="38" y="33"/>
                    <a:pt x="38" y="3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3"/>
                    <a:pt x="50" y="34"/>
                    <a:pt x="52" y="34"/>
                  </a:cubicBezTo>
                  <a:cubicBezTo>
                    <a:pt x="54" y="34"/>
                    <a:pt x="55" y="33"/>
                    <a:pt x="55" y="31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7" y="33"/>
                    <a:pt x="68" y="34"/>
                    <a:pt x="70" y="34"/>
                  </a:cubicBezTo>
                  <a:cubicBezTo>
                    <a:pt x="72" y="34"/>
                    <a:pt x="73" y="33"/>
                    <a:pt x="73" y="31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4" y="33"/>
                    <a:pt x="86" y="34"/>
                    <a:pt x="87" y="34"/>
                  </a:cubicBezTo>
                  <a:cubicBezTo>
                    <a:pt x="89" y="34"/>
                    <a:pt x="91" y="33"/>
                    <a:pt x="91" y="3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102" y="22"/>
                    <a:pt x="102" y="22"/>
                    <a:pt x="102" y="22"/>
                  </a:cubicBezTo>
                  <a:cubicBezTo>
                    <a:pt x="102" y="31"/>
                    <a:pt x="102" y="31"/>
                    <a:pt x="102" y="31"/>
                  </a:cubicBezTo>
                  <a:cubicBezTo>
                    <a:pt x="102" y="33"/>
                    <a:pt x="103" y="34"/>
                    <a:pt x="105" y="34"/>
                  </a:cubicBezTo>
                  <a:cubicBezTo>
                    <a:pt x="107" y="34"/>
                    <a:pt x="108" y="33"/>
                    <a:pt x="108" y="3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9" y="33"/>
                    <a:pt x="121" y="34"/>
                    <a:pt x="123" y="34"/>
                  </a:cubicBezTo>
                  <a:cubicBezTo>
                    <a:pt x="124" y="34"/>
                    <a:pt x="126" y="33"/>
                    <a:pt x="126" y="31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7" y="33"/>
                    <a:pt x="138" y="34"/>
                    <a:pt x="140" y="34"/>
                  </a:cubicBezTo>
                  <a:cubicBezTo>
                    <a:pt x="142" y="34"/>
                    <a:pt x="143" y="33"/>
                    <a:pt x="143" y="31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58" y="22"/>
                    <a:pt x="168" y="32"/>
                    <a:pt x="168" y="44"/>
                  </a:cubicBezTo>
                  <a:lnTo>
                    <a:pt x="168" y="180"/>
                  </a:lnTo>
                  <a:close/>
                  <a:moveTo>
                    <a:pt x="60" y="72"/>
                  </a:moveTo>
                  <a:cubicBezTo>
                    <a:pt x="44" y="97"/>
                    <a:pt x="44" y="97"/>
                    <a:pt x="44" y="97"/>
                  </a:cubicBezTo>
                  <a:cubicBezTo>
                    <a:pt x="43" y="98"/>
                    <a:pt x="43" y="98"/>
                    <a:pt x="42" y="99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40" y="99"/>
                    <a:pt x="40" y="99"/>
                    <a:pt x="39" y="98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5" y="88"/>
                    <a:pt x="24" y="86"/>
                    <a:pt x="25" y="84"/>
                  </a:cubicBezTo>
                  <a:cubicBezTo>
                    <a:pt x="26" y="83"/>
                    <a:pt x="28" y="83"/>
                    <a:pt x="30" y="84"/>
                  </a:cubicBezTo>
                  <a:cubicBezTo>
                    <a:pt x="40" y="91"/>
                    <a:pt x="40" y="91"/>
                    <a:pt x="40" y="91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55" y="67"/>
                    <a:pt x="57" y="67"/>
                    <a:pt x="59" y="68"/>
                  </a:cubicBezTo>
                  <a:cubicBezTo>
                    <a:pt x="60" y="69"/>
                    <a:pt x="60" y="71"/>
                    <a:pt x="60" y="72"/>
                  </a:cubicBezTo>
                  <a:close/>
                  <a:moveTo>
                    <a:pt x="60" y="129"/>
                  </a:moveTo>
                  <a:cubicBezTo>
                    <a:pt x="44" y="154"/>
                    <a:pt x="44" y="154"/>
                    <a:pt x="44" y="154"/>
                  </a:cubicBezTo>
                  <a:cubicBezTo>
                    <a:pt x="43" y="155"/>
                    <a:pt x="43" y="155"/>
                    <a:pt x="42" y="155"/>
                  </a:cubicBezTo>
                  <a:cubicBezTo>
                    <a:pt x="41" y="155"/>
                    <a:pt x="41" y="156"/>
                    <a:pt x="41" y="156"/>
                  </a:cubicBezTo>
                  <a:cubicBezTo>
                    <a:pt x="40" y="156"/>
                    <a:pt x="40" y="155"/>
                    <a:pt x="39" y="155"/>
                  </a:cubicBezTo>
                  <a:cubicBezTo>
                    <a:pt x="26" y="146"/>
                    <a:pt x="26" y="146"/>
                    <a:pt x="26" y="146"/>
                  </a:cubicBezTo>
                  <a:cubicBezTo>
                    <a:pt x="25" y="145"/>
                    <a:pt x="24" y="143"/>
                    <a:pt x="25" y="141"/>
                  </a:cubicBezTo>
                  <a:cubicBezTo>
                    <a:pt x="26" y="140"/>
                    <a:pt x="28" y="139"/>
                    <a:pt x="30" y="140"/>
                  </a:cubicBezTo>
                  <a:cubicBezTo>
                    <a:pt x="40" y="148"/>
                    <a:pt x="40" y="148"/>
                    <a:pt x="40" y="148"/>
                  </a:cubicBezTo>
                  <a:cubicBezTo>
                    <a:pt x="54" y="125"/>
                    <a:pt x="54" y="125"/>
                    <a:pt x="54" y="125"/>
                  </a:cubicBezTo>
                  <a:cubicBezTo>
                    <a:pt x="55" y="124"/>
                    <a:pt x="57" y="123"/>
                    <a:pt x="59" y="124"/>
                  </a:cubicBezTo>
                  <a:cubicBezTo>
                    <a:pt x="60" y="125"/>
                    <a:pt x="60" y="127"/>
                    <a:pt x="60" y="129"/>
                  </a:cubicBezTo>
                  <a:close/>
                  <a:moveTo>
                    <a:pt x="60" y="129"/>
                  </a:moveTo>
                  <a:cubicBezTo>
                    <a:pt x="60" y="129"/>
                    <a:pt x="60" y="129"/>
                    <a:pt x="60" y="129"/>
                  </a:cubicBezTo>
                </a:path>
              </a:pathLst>
            </a:custGeom>
            <a:grpFill/>
            <a:ln w="22225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sp>
        <p:nvSpPr>
          <p:cNvPr id="59" name="Parallelogram 58"/>
          <p:cNvSpPr/>
          <p:nvPr/>
        </p:nvSpPr>
        <p:spPr>
          <a:xfrm flipH="1">
            <a:off x="-485775" y="345768"/>
            <a:ext cx="1109664" cy="812831"/>
          </a:xfrm>
          <a:prstGeom prst="parallelogram">
            <a:avLst>
              <a:gd name="adj" fmla="val 7345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25"/>
          </a:p>
        </p:txBody>
      </p:sp>
      <p:grpSp>
        <p:nvGrpSpPr>
          <p:cNvPr id="60" name="Group 59"/>
          <p:cNvGrpSpPr/>
          <p:nvPr/>
        </p:nvGrpSpPr>
        <p:grpSpPr>
          <a:xfrm flipH="1">
            <a:off x="-5033" y="298291"/>
            <a:ext cx="4217874" cy="507730"/>
            <a:chOff x="5143499" y="295152"/>
            <a:chExt cx="4012665" cy="507730"/>
          </a:xfrm>
          <a:solidFill>
            <a:schemeClr val="bg1">
              <a:lumMod val="50000"/>
            </a:schemeClr>
          </a:solidFill>
        </p:grpSpPr>
        <p:sp>
          <p:nvSpPr>
            <p:cNvPr id="61" name="Pentagon 60"/>
            <p:cNvSpPr/>
            <p:nvPr/>
          </p:nvSpPr>
          <p:spPr>
            <a:xfrm rot="10800000">
              <a:off x="5143499" y="295152"/>
              <a:ext cx="4012665" cy="507730"/>
            </a:xfrm>
            <a:prstGeom prst="homePlate">
              <a:avLst/>
            </a:prstGeom>
            <a:grpFill/>
            <a:ln>
              <a:noFill/>
            </a:ln>
            <a:effectLst>
              <a:outerShdw blurRad="508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425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400677" y="316291"/>
              <a:ext cx="2772049" cy="471145"/>
            </a:xfrm>
            <a:prstGeom prst="rect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68579" tIns="34289" rIns="68579" bIns="34289" rtlCol="0" anchor="ctr" anchorCtr="0">
              <a:norm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bg1"/>
                  </a:solidFill>
                  <a:latin typeface="+mj-lt"/>
                </a:rPr>
                <a:t>Indicadores</a:t>
              </a:r>
              <a:endParaRPr lang="en-US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63" name="Parallelogram 62"/>
          <p:cNvSpPr/>
          <p:nvPr/>
        </p:nvSpPr>
        <p:spPr>
          <a:xfrm flipH="1" flipV="1">
            <a:off x="144988" y="0"/>
            <a:ext cx="1109664" cy="1161345"/>
          </a:xfrm>
          <a:prstGeom prst="parallelogram">
            <a:avLst>
              <a:gd name="adj" fmla="val 55000"/>
            </a:avLst>
          </a:prstGeom>
          <a:solidFill>
            <a:schemeClr val="bg1">
              <a:lumMod val="8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25"/>
          </a:p>
        </p:txBody>
      </p:sp>
    </p:spTree>
    <p:extLst>
      <p:ext uri="{BB962C8B-B14F-4D97-AF65-F5344CB8AC3E}">
        <p14:creationId xmlns:p14="http://schemas.microsoft.com/office/powerpoint/2010/main" val="2659455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2" presetClass="entr" presetSubtype="8" decel="41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4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4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9" grpId="0" animBg="1"/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50555" y="2687784"/>
            <a:ext cx="2086818" cy="1331134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4125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Tutoría:1219</a:t>
            </a:r>
            <a:endParaRPr lang="en-US" sz="4125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86108" y="1452566"/>
            <a:ext cx="3843580" cy="3865545"/>
          </a:xfrm>
          <a:prstGeom prst="rect">
            <a:avLst/>
          </a:prstGeom>
          <a:noFill/>
        </p:spPr>
        <p:txBody>
          <a:bodyPr wrap="square" lIns="68579" tIns="34289" rIns="68579" bIns="34289" rtlCol="0">
            <a:noAutofit/>
          </a:bodyPr>
          <a:lstStyle/>
          <a:p>
            <a:pPr algn="just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proceso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Tutoría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por Competencias se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ejecutó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 los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siguientes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cursos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just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Nivelación de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Lenguaje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Comunicación: 62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utorías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Comprensión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y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Producción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Lenguaje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I: 463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tutorías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Comprensión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Producción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Lenguaje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II: 694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Comúnicación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62</a:t>
            </a:r>
          </a:p>
          <a:p>
            <a:pPr algn="just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" name="Freeform 5"/>
          <p:cNvSpPr>
            <a:spLocks/>
          </p:cNvSpPr>
          <p:nvPr/>
        </p:nvSpPr>
        <p:spPr bwMode="auto">
          <a:xfrm>
            <a:off x="488158" y="2976503"/>
            <a:ext cx="2221706" cy="2588901"/>
          </a:xfrm>
          <a:custGeom>
            <a:avLst/>
            <a:gdLst>
              <a:gd name="T0" fmla="*/ 755 w 928"/>
              <a:gd name="T1" fmla="*/ 957 h 1086"/>
              <a:gd name="T2" fmla="*/ 918 w 928"/>
              <a:gd name="T3" fmla="*/ 1086 h 1086"/>
              <a:gd name="T4" fmla="*/ 42 w 928"/>
              <a:gd name="T5" fmla="*/ 218 h 1086"/>
              <a:gd name="T6" fmla="*/ 0 w 928"/>
              <a:gd name="T7" fmla="*/ 218 h 1086"/>
              <a:gd name="T8" fmla="*/ 42 w 928"/>
              <a:gd name="T9" fmla="*/ 166 h 1086"/>
              <a:gd name="T10" fmla="*/ 174 w 928"/>
              <a:gd name="T11" fmla="*/ 0 h 1086"/>
              <a:gd name="T12" fmla="*/ 308 w 928"/>
              <a:gd name="T13" fmla="*/ 170 h 1086"/>
              <a:gd name="T14" fmla="*/ 347 w 928"/>
              <a:gd name="T15" fmla="*/ 218 h 1086"/>
              <a:gd name="T16" fmla="*/ 309 w 928"/>
              <a:gd name="T17" fmla="*/ 218 h 1086"/>
              <a:gd name="T18" fmla="*/ 928 w 928"/>
              <a:gd name="T19" fmla="*/ 819 h 1086"/>
              <a:gd name="T20" fmla="*/ 755 w 928"/>
              <a:gd name="T21" fmla="*/ 957 h 1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8" h="1086">
                <a:moveTo>
                  <a:pt x="755" y="957"/>
                </a:moveTo>
                <a:cubicBezTo>
                  <a:pt x="918" y="1086"/>
                  <a:pt x="918" y="1086"/>
                  <a:pt x="918" y="1086"/>
                </a:cubicBezTo>
                <a:cubicBezTo>
                  <a:pt x="442" y="1074"/>
                  <a:pt x="58" y="693"/>
                  <a:pt x="42" y="218"/>
                </a:cubicBezTo>
                <a:cubicBezTo>
                  <a:pt x="0" y="218"/>
                  <a:pt x="0" y="218"/>
                  <a:pt x="0" y="218"/>
                </a:cubicBezTo>
                <a:cubicBezTo>
                  <a:pt x="42" y="166"/>
                  <a:pt x="42" y="166"/>
                  <a:pt x="42" y="166"/>
                </a:cubicBezTo>
                <a:cubicBezTo>
                  <a:pt x="174" y="0"/>
                  <a:pt x="174" y="0"/>
                  <a:pt x="174" y="0"/>
                </a:cubicBezTo>
                <a:cubicBezTo>
                  <a:pt x="308" y="170"/>
                  <a:pt x="308" y="170"/>
                  <a:pt x="308" y="170"/>
                </a:cubicBezTo>
                <a:cubicBezTo>
                  <a:pt x="347" y="218"/>
                  <a:pt x="347" y="218"/>
                  <a:pt x="347" y="218"/>
                </a:cubicBezTo>
                <a:cubicBezTo>
                  <a:pt x="309" y="218"/>
                  <a:pt x="309" y="218"/>
                  <a:pt x="309" y="218"/>
                </a:cubicBezTo>
                <a:cubicBezTo>
                  <a:pt x="325" y="549"/>
                  <a:pt x="595" y="813"/>
                  <a:pt x="928" y="819"/>
                </a:cubicBezTo>
                <a:lnTo>
                  <a:pt x="755" y="957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32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62" name="Freeform 8"/>
          <p:cNvSpPr>
            <a:spLocks/>
          </p:cNvSpPr>
          <p:nvPr/>
        </p:nvSpPr>
        <p:spPr bwMode="auto">
          <a:xfrm>
            <a:off x="2295525" y="3461922"/>
            <a:ext cx="2597944" cy="2207836"/>
          </a:xfrm>
          <a:custGeom>
            <a:avLst/>
            <a:gdLst>
              <a:gd name="T0" fmla="*/ 1085 w 1085"/>
              <a:gd name="T1" fmla="*/ 13 h 926"/>
              <a:gd name="T2" fmla="*/ 218 w 1085"/>
              <a:gd name="T3" fmla="*/ 881 h 926"/>
              <a:gd name="T4" fmla="*/ 218 w 1085"/>
              <a:gd name="T5" fmla="*/ 926 h 926"/>
              <a:gd name="T6" fmla="*/ 163 w 1085"/>
              <a:gd name="T7" fmla="*/ 882 h 926"/>
              <a:gd name="T8" fmla="*/ 0 w 1085"/>
              <a:gd name="T9" fmla="*/ 753 h 926"/>
              <a:gd name="T10" fmla="*/ 173 w 1085"/>
              <a:gd name="T11" fmla="*/ 615 h 926"/>
              <a:gd name="T12" fmla="*/ 218 w 1085"/>
              <a:gd name="T13" fmla="*/ 579 h 926"/>
              <a:gd name="T14" fmla="*/ 218 w 1085"/>
              <a:gd name="T15" fmla="*/ 615 h 926"/>
              <a:gd name="T16" fmla="*/ 818 w 1085"/>
              <a:gd name="T17" fmla="*/ 0 h 926"/>
              <a:gd name="T18" fmla="*/ 957 w 1085"/>
              <a:gd name="T19" fmla="*/ 173 h 926"/>
              <a:gd name="T20" fmla="*/ 1085 w 1085"/>
              <a:gd name="T21" fmla="*/ 13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85" h="926">
                <a:moveTo>
                  <a:pt x="1085" y="13"/>
                </a:moveTo>
                <a:cubicBezTo>
                  <a:pt x="1069" y="485"/>
                  <a:pt x="690" y="865"/>
                  <a:pt x="218" y="881"/>
                </a:cubicBezTo>
                <a:cubicBezTo>
                  <a:pt x="218" y="926"/>
                  <a:pt x="218" y="926"/>
                  <a:pt x="218" y="926"/>
                </a:cubicBezTo>
                <a:cubicBezTo>
                  <a:pt x="163" y="882"/>
                  <a:pt x="163" y="882"/>
                  <a:pt x="163" y="882"/>
                </a:cubicBezTo>
                <a:cubicBezTo>
                  <a:pt x="0" y="753"/>
                  <a:pt x="0" y="753"/>
                  <a:pt x="0" y="753"/>
                </a:cubicBezTo>
                <a:cubicBezTo>
                  <a:pt x="173" y="615"/>
                  <a:pt x="173" y="615"/>
                  <a:pt x="173" y="615"/>
                </a:cubicBezTo>
                <a:cubicBezTo>
                  <a:pt x="218" y="579"/>
                  <a:pt x="218" y="579"/>
                  <a:pt x="218" y="579"/>
                </a:cubicBezTo>
                <a:cubicBezTo>
                  <a:pt x="218" y="615"/>
                  <a:pt x="218" y="615"/>
                  <a:pt x="218" y="615"/>
                </a:cubicBezTo>
                <a:cubicBezTo>
                  <a:pt x="547" y="598"/>
                  <a:pt x="809" y="330"/>
                  <a:pt x="818" y="0"/>
                </a:cubicBezTo>
                <a:cubicBezTo>
                  <a:pt x="957" y="173"/>
                  <a:pt x="957" y="173"/>
                  <a:pt x="957" y="173"/>
                </a:cubicBezTo>
                <a:lnTo>
                  <a:pt x="1085" y="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2032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63" name="Freeform 7"/>
          <p:cNvSpPr>
            <a:spLocks/>
          </p:cNvSpPr>
          <p:nvPr/>
        </p:nvSpPr>
        <p:spPr bwMode="auto">
          <a:xfrm>
            <a:off x="2769395" y="1278709"/>
            <a:ext cx="2231231" cy="2595936"/>
          </a:xfrm>
          <a:custGeom>
            <a:avLst/>
            <a:gdLst>
              <a:gd name="T0" fmla="*/ 932 w 932"/>
              <a:gd name="T1" fmla="*/ 872 h 1089"/>
              <a:gd name="T2" fmla="*/ 887 w 932"/>
              <a:gd name="T3" fmla="*/ 929 h 1089"/>
              <a:gd name="T4" fmla="*/ 759 w 932"/>
              <a:gd name="T5" fmla="*/ 1089 h 1089"/>
              <a:gd name="T6" fmla="*/ 620 w 932"/>
              <a:gd name="T7" fmla="*/ 916 h 1089"/>
              <a:gd name="T8" fmla="*/ 585 w 932"/>
              <a:gd name="T9" fmla="*/ 872 h 1089"/>
              <a:gd name="T10" fmla="*/ 620 w 932"/>
              <a:gd name="T11" fmla="*/ 872 h 1089"/>
              <a:gd name="T12" fmla="*/ 17 w 932"/>
              <a:gd name="T13" fmla="*/ 267 h 1089"/>
              <a:gd name="T14" fmla="*/ 177 w 932"/>
              <a:gd name="T15" fmla="*/ 140 h 1089"/>
              <a:gd name="T16" fmla="*/ 0 w 932"/>
              <a:gd name="T17" fmla="*/ 0 h 1089"/>
              <a:gd name="T18" fmla="*/ 887 w 932"/>
              <a:gd name="T19" fmla="*/ 872 h 1089"/>
              <a:gd name="T20" fmla="*/ 932 w 932"/>
              <a:gd name="T21" fmla="*/ 872 h 1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2" h="1089">
                <a:moveTo>
                  <a:pt x="932" y="872"/>
                </a:moveTo>
                <a:cubicBezTo>
                  <a:pt x="887" y="929"/>
                  <a:pt x="887" y="929"/>
                  <a:pt x="887" y="929"/>
                </a:cubicBezTo>
                <a:cubicBezTo>
                  <a:pt x="759" y="1089"/>
                  <a:pt x="759" y="1089"/>
                  <a:pt x="759" y="1089"/>
                </a:cubicBezTo>
                <a:cubicBezTo>
                  <a:pt x="620" y="916"/>
                  <a:pt x="620" y="916"/>
                  <a:pt x="620" y="916"/>
                </a:cubicBezTo>
                <a:cubicBezTo>
                  <a:pt x="585" y="872"/>
                  <a:pt x="585" y="872"/>
                  <a:pt x="585" y="872"/>
                </a:cubicBezTo>
                <a:cubicBezTo>
                  <a:pt x="620" y="872"/>
                  <a:pt x="620" y="872"/>
                  <a:pt x="620" y="872"/>
                </a:cubicBezTo>
                <a:cubicBezTo>
                  <a:pt x="606" y="545"/>
                  <a:pt x="344" y="282"/>
                  <a:pt x="17" y="267"/>
                </a:cubicBezTo>
                <a:cubicBezTo>
                  <a:pt x="177" y="140"/>
                  <a:pt x="177" y="140"/>
                  <a:pt x="177" y="140"/>
                </a:cubicBezTo>
                <a:cubicBezTo>
                  <a:pt x="0" y="0"/>
                  <a:pt x="0" y="0"/>
                  <a:pt x="0" y="0"/>
                </a:cubicBezTo>
                <a:cubicBezTo>
                  <a:pt x="482" y="6"/>
                  <a:pt x="873" y="392"/>
                  <a:pt x="887" y="872"/>
                </a:cubicBezTo>
                <a:lnTo>
                  <a:pt x="932" y="872"/>
                </a:lnTo>
                <a:close/>
              </a:path>
            </a:pathLst>
          </a:custGeom>
          <a:solidFill>
            <a:schemeClr val="accent3">
              <a:lumMod val="75000"/>
              <a:lumOff val="25000"/>
            </a:schemeClr>
          </a:solidFill>
          <a:ln>
            <a:noFill/>
          </a:ln>
          <a:effectLst>
            <a:outerShdw blurRad="2032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64" name="Freeform 63"/>
          <p:cNvSpPr>
            <a:spLocks/>
          </p:cNvSpPr>
          <p:nvPr/>
        </p:nvSpPr>
        <p:spPr bwMode="auto">
          <a:xfrm>
            <a:off x="588169" y="1200150"/>
            <a:ext cx="2605088" cy="2180868"/>
          </a:xfrm>
          <a:custGeom>
            <a:avLst/>
            <a:gdLst>
              <a:gd name="T0" fmla="*/ 1088 w 1088"/>
              <a:gd name="T1" fmla="*/ 173 h 915"/>
              <a:gd name="T2" fmla="*/ 928 w 1088"/>
              <a:gd name="T3" fmla="*/ 300 h 915"/>
              <a:gd name="T4" fmla="*/ 870 w 1088"/>
              <a:gd name="T5" fmla="*/ 346 h 915"/>
              <a:gd name="T6" fmla="*/ 870 w 1088"/>
              <a:gd name="T7" fmla="*/ 300 h 915"/>
              <a:gd name="T8" fmla="*/ 266 w 1088"/>
              <a:gd name="T9" fmla="*/ 915 h 915"/>
              <a:gd name="T10" fmla="*/ 132 w 1088"/>
              <a:gd name="T11" fmla="*/ 745 h 915"/>
              <a:gd name="T12" fmla="*/ 0 w 1088"/>
              <a:gd name="T13" fmla="*/ 911 h 915"/>
              <a:gd name="T14" fmla="*/ 870 w 1088"/>
              <a:gd name="T15" fmla="*/ 33 h 915"/>
              <a:gd name="T16" fmla="*/ 870 w 1088"/>
              <a:gd name="T17" fmla="*/ 0 h 915"/>
              <a:gd name="T18" fmla="*/ 911 w 1088"/>
              <a:gd name="T19" fmla="*/ 33 h 915"/>
              <a:gd name="T20" fmla="*/ 1088 w 1088"/>
              <a:gd name="T21" fmla="*/ 173 h 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88" h="915">
                <a:moveTo>
                  <a:pt x="1088" y="173"/>
                </a:moveTo>
                <a:cubicBezTo>
                  <a:pt x="928" y="300"/>
                  <a:pt x="928" y="300"/>
                  <a:pt x="928" y="300"/>
                </a:cubicBezTo>
                <a:cubicBezTo>
                  <a:pt x="870" y="346"/>
                  <a:pt x="870" y="346"/>
                  <a:pt x="870" y="346"/>
                </a:cubicBezTo>
                <a:cubicBezTo>
                  <a:pt x="870" y="300"/>
                  <a:pt x="870" y="300"/>
                  <a:pt x="870" y="300"/>
                </a:cubicBezTo>
                <a:cubicBezTo>
                  <a:pt x="540" y="314"/>
                  <a:pt x="275" y="583"/>
                  <a:pt x="266" y="915"/>
                </a:cubicBezTo>
                <a:cubicBezTo>
                  <a:pt x="132" y="745"/>
                  <a:pt x="132" y="745"/>
                  <a:pt x="132" y="745"/>
                </a:cubicBezTo>
                <a:cubicBezTo>
                  <a:pt x="0" y="911"/>
                  <a:pt x="0" y="911"/>
                  <a:pt x="0" y="911"/>
                </a:cubicBezTo>
                <a:cubicBezTo>
                  <a:pt x="10" y="434"/>
                  <a:pt x="394" y="48"/>
                  <a:pt x="870" y="33"/>
                </a:cubicBezTo>
                <a:cubicBezTo>
                  <a:pt x="870" y="0"/>
                  <a:pt x="870" y="0"/>
                  <a:pt x="870" y="0"/>
                </a:cubicBezTo>
                <a:cubicBezTo>
                  <a:pt x="911" y="33"/>
                  <a:pt x="911" y="33"/>
                  <a:pt x="911" y="33"/>
                </a:cubicBezTo>
                <a:lnTo>
                  <a:pt x="1088" y="1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032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425"/>
          </a:p>
        </p:txBody>
      </p:sp>
      <p:sp>
        <p:nvSpPr>
          <p:cNvPr id="65" name="TextBox 64"/>
          <p:cNvSpPr txBox="1"/>
          <p:nvPr/>
        </p:nvSpPr>
        <p:spPr>
          <a:xfrm rot="18986299">
            <a:off x="1046173" y="1858188"/>
            <a:ext cx="1083950" cy="438582"/>
          </a:xfrm>
          <a:prstGeom prst="rect">
            <a:avLst/>
          </a:prstGeom>
          <a:noFill/>
          <a:effectLst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66" name="TextBox 65"/>
          <p:cNvSpPr txBox="1"/>
          <p:nvPr/>
        </p:nvSpPr>
        <p:spPr>
          <a:xfrm rot="3044110">
            <a:off x="3576552" y="2013029"/>
            <a:ext cx="1067458" cy="438581"/>
          </a:xfrm>
          <a:prstGeom prst="rect">
            <a:avLst/>
          </a:prstGeom>
          <a:noFill/>
          <a:effectLst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67" name="TextBox 66"/>
          <p:cNvSpPr txBox="1"/>
          <p:nvPr/>
        </p:nvSpPr>
        <p:spPr>
          <a:xfrm rot="19012054">
            <a:off x="3330284" y="4497711"/>
            <a:ext cx="1311580" cy="438582"/>
          </a:xfrm>
          <a:prstGeom prst="rect">
            <a:avLst/>
          </a:prstGeom>
          <a:noFill/>
          <a:effectLst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CHECK</a:t>
            </a:r>
          </a:p>
        </p:txBody>
      </p:sp>
      <p:sp>
        <p:nvSpPr>
          <p:cNvPr id="68" name="TextBox 67"/>
          <p:cNvSpPr txBox="1"/>
          <p:nvPr/>
        </p:nvSpPr>
        <p:spPr>
          <a:xfrm rot="2700000">
            <a:off x="761485" y="4473023"/>
            <a:ext cx="1444562" cy="438581"/>
          </a:xfrm>
          <a:prstGeom prst="rect">
            <a:avLst/>
          </a:prstGeom>
          <a:noFill/>
          <a:effectLst/>
        </p:spPr>
        <p:txBody>
          <a:bodyPr wrap="square" lIns="68579" tIns="34289" rIns="68579" bIns="34289" rtlCol="0"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ACTION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4355310" y="3124557"/>
            <a:ext cx="478909" cy="471622"/>
            <a:chOff x="8631238" y="1792288"/>
            <a:chExt cx="2851151" cy="2851150"/>
          </a:xfrm>
          <a:solidFill>
            <a:schemeClr val="bg1"/>
          </a:solidFill>
          <a:effectLst/>
        </p:grpSpPr>
        <p:sp>
          <p:nvSpPr>
            <p:cNvPr id="97" name="Freeform 18"/>
            <p:cNvSpPr>
              <a:spLocks noEditPoints="1"/>
            </p:cNvSpPr>
            <p:nvPr/>
          </p:nvSpPr>
          <p:spPr bwMode="auto">
            <a:xfrm>
              <a:off x="8631238" y="2963863"/>
              <a:ext cx="1614488" cy="1679575"/>
            </a:xfrm>
            <a:custGeom>
              <a:avLst/>
              <a:gdLst>
                <a:gd name="T0" fmla="*/ 861 w 896"/>
                <a:gd name="T1" fmla="*/ 560 h 922"/>
                <a:gd name="T2" fmla="*/ 804 w 896"/>
                <a:gd name="T3" fmla="*/ 526 h 922"/>
                <a:gd name="T4" fmla="*/ 810 w 896"/>
                <a:gd name="T5" fmla="*/ 461 h 922"/>
                <a:gd name="T6" fmla="*/ 804 w 896"/>
                <a:gd name="T7" fmla="*/ 396 h 922"/>
                <a:gd name="T8" fmla="*/ 861 w 896"/>
                <a:gd name="T9" fmla="*/ 363 h 922"/>
                <a:gd name="T10" fmla="*/ 886 w 896"/>
                <a:gd name="T11" fmla="*/ 330 h 922"/>
                <a:gd name="T12" fmla="*/ 881 w 896"/>
                <a:gd name="T13" fmla="*/ 290 h 922"/>
                <a:gd name="T14" fmla="*/ 813 w 896"/>
                <a:gd name="T15" fmla="*/ 172 h 922"/>
                <a:gd name="T16" fmla="*/ 740 w 896"/>
                <a:gd name="T17" fmla="*/ 153 h 922"/>
                <a:gd name="T18" fmla="*/ 683 w 896"/>
                <a:gd name="T19" fmla="*/ 186 h 922"/>
                <a:gd name="T20" fmla="*/ 569 w 896"/>
                <a:gd name="T21" fmla="*/ 121 h 922"/>
                <a:gd name="T22" fmla="*/ 569 w 896"/>
                <a:gd name="T23" fmla="*/ 54 h 922"/>
                <a:gd name="T24" fmla="*/ 516 w 896"/>
                <a:gd name="T25" fmla="*/ 0 h 922"/>
                <a:gd name="T26" fmla="*/ 380 w 896"/>
                <a:gd name="T27" fmla="*/ 0 h 922"/>
                <a:gd name="T28" fmla="*/ 327 w 896"/>
                <a:gd name="T29" fmla="*/ 54 h 922"/>
                <a:gd name="T30" fmla="*/ 327 w 896"/>
                <a:gd name="T31" fmla="*/ 121 h 922"/>
                <a:gd name="T32" fmla="*/ 214 w 896"/>
                <a:gd name="T33" fmla="*/ 186 h 922"/>
                <a:gd name="T34" fmla="*/ 156 w 896"/>
                <a:gd name="T35" fmla="*/ 153 h 922"/>
                <a:gd name="T36" fmla="*/ 83 w 896"/>
                <a:gd name="T37" fmla="*/ 172 h 922"/>
                <a:gd name="T38" fmla="*/ 15 w 896"/>
                <a:gd name="T39" fmla="*/ 289 h 922"/>
                <a:gd name="T40" fmla="*/ 35 w 896"/>
                <a:gd name="T41" fmla="*/ 363 h 922"/>
                <a:gd name="T42" fmla="*/ 93 w 896"/>
                <a:gd name="T43" fmla="*/ 396 h 922"/>
                <a:gd name="T44" fmla="*/ 86 w 896"/>
                <a:gd name="T45" fmla="*/ 461 h 922"/>
                <a:gd name="T46" fmla="*/ 93 w 896"/>
                <a:gd name="T47" fmla="*/ 527 h 922"/>
                <a:gd name="T48" fmla="*/ 35 w 896"/>
                <a:gd name="T49" fmla="*/ 560 h 922"/>
                <a:gd name="T50" fmla="*/ 15 w 896"/>
                <a:gd name="T51" fmla="*/ 633 h 922"/>
                <a:gd name="T52" fmla="*/ 83 w 896"/>
                <a:gd name="T53" fmla="*/ 750 h 922"/>
                <a:gd name="T54" fmla="*/ 115 w 896"/>
                <a:gd name="T55" fmla="*/ 775 h 922"/>
                <a:gd name="T56" fmla="*/ 156 w 896"/>
                <a:gd name="T57" fmla="*/ 770 h 922"/>
                <a:gd name="T58" fmla="*/ 214 w 896"/>
                <a:gd name="T59" fmla="*/ 736 h 922"/>
                <a:gd name="T60" fmla="*/ 327 w 896"/>
                <a:gd name="T61" fmla="*/ 802 h 922"/>
                <a:gd name="T62" fmla="*/ 327 w 896"/>
                <a:gd name="T63" fmla="*/ 868 h 922"/>
                <a:gd name="T64" fmla="*/ 380 w 896"/>
                <a:gd name="T65" fmla="*/ 922 h 922"/>
                <a:gd name="T66" fmla="*/ 516 w 896"/>
                <a:gd name="T67" fmla="*/ 922 h 922"/>
                <a:gd name="T68" fmla="*/ 569 w 896"/>
                <a:gd name="T69" fmla="*/ 868 h 922"/>
                <a:gd name="T70" fmla="*/ 569 w 896"/>
                <a:gd name="T71" fmla="*/ 802 h 922"/>
                <a:gd name="T72" fmla="*/ 682 w 896"/>
                <a:gd name="T73" fmla="*/ 736 h 922"/>
                <a:gd name="T74" fmla="*/ 740 w 896"/>
                <a:gd name="T75" fmla="*/ 770 h 922"/>
                <a:gd name="T76" fmla="*/ 813 w 896"/>
                <a:gd name="T77" fmla="*/ 750 h 922"/>
                <a:gd name="T78" fmla="*/ 881 w 896"/>
                <a:gd name="T79" fmla="*/ 633 h 922"/>
                <a:gd name="T80" fmla="*/ 861 w 896"/>
                <a:gd name="T81" fmla="*/ 560 h 922"/>
                <a:gd name="T82" fmla="*/ 448 w 896"/>
                <a:gd name="T83" fmla="*/ 689 h 922"/>
                <a:gd name="T84" fmla="*/ 221 w 896"/>
                <a:gd name="T85" fmla="*/ 461 h 922"/>
                <a:gd name="T86" fmla="*/ 448 w 896"/>
                <a:gd name="T87" fmla="*/ 234 h 922"/>
                <a:gd name="T88" fmla="*/ 676 w 896"/>
                <a:gd name="T89" fmla="*/ 461 h 922"/>
                <a:gd name="T90" fmla="*/ 448 w 896"/>
                <a:gd name="T91" fmla="*/ 689 h 922"/>
                <a:gd name="T92" fmla="*/ 448 w 896"/>
                <a:gd name="T93" fmla="*/ 689 h 922"/>
                <a:gd name="T94" fmla="*/ 448 w 896"/>
                <a:gd name="T95" fmla="*/ 689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6" h="922">
                  <a:moveTo>
                    <a:pt x="861" y="560"/>
                  </a:moveTo>
                  <a:cubicBezTo>
                    <a:pt x="804" y="526"/>
                    <a:pt x="804" y="526"/>
                    <a:pt x="804" y="526"/>
                  </a:cubicBezTo>
                  <a:cubicBezTo>
                    <a:pt x="808" y="505"/>
                    <a:pt x="810" y="484"/>
                    <a:pt x="810" y="461"/>
                  </a:cubicBezTo>
                  <a:cubicBezTo>
                    <a:pt x="810" y="439"/>
                    <a:pt x="808" y="417"/>
                    <a:pt x="804" y="396"/>
                  </a:cubicBezTo>
                  <a:cubicBezTo>
                    <a:pt x="861" y="363"/>
                    <a:pt x="861" y="363"/>
                    <a:pt x="861" y="363"/>
                  </a:cubicBezTo>
                  <a:cubicBezTo>
                    <a:pt x="874" y="356"/>
                    <a:pt x="883" y="344"/>
                    <a:pt x="886" y="330"/>
                  </a:cubicBezTo>
                  <a:cubicBezTo>
                    <a:pt x="890" y="316"/>
                    <a:pt x="888" y="302"/>
                    <a:pt x="881" y="290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799" y="147"/>
                    <a:pt x="766" y="138"/>
                    <a:pt x="740" y="153"/>
                  </a:cubicBezTo>
                  <a:cubicBezTo>
                    <a:pt x="683" y="186"/>
                    <a:pt x="683" y="186"/>
                    <a:pt x="683" y="186"/>
                  </a:cubicBezTo>
                  <a:cubicBezTo>
                    <a:pt x="649" y="158"/>
                    <a:pt x="611" y="136"/>
                    <a:pt x="569" y="121"/>
                  </a:cubicBezTo>
                  <a:cubicBezTo>
                    <a:pt x="569" y="54"/>
                    <a:pt x="569" y="54"/>
                    <a:pt x="569" y="54"/>
                  </a:cubicBezTo>
                  <a:cubicBezTo>
                    <a:pt x="569" y="24"/>
                    <a:pt x="545" y="0"/>
                    <a:pt x="516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1" y="0"/>
                    <a:pt x="327" y="24"/>
                    <a:pt x="327" y="54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285" y="136"/>
                    <a:pt x="247" y="158"/>
                    <a:pt x="214" y="186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130" y="138"/>
                    <a:pt x="98" y="147"/>
                    <a:pt x="83" y="172"/>
                  </a:cubicBezTo>
                  <a:cubicBezTo>
                    <a:pt x="15" y="289"/>
                    <a:pt x="15" y="289"/>
                    <a:pt x="15" y="289"/>
                  </a:cubicBezTo>
                  <a:cubicBezTo>
                    <a:pt x="0" y="315"/>
                    <a:pt x="9" y="348"/>
                    <a:pt x="35" y="363"/>
                  </a:cubicBezTo>
                  <a:cubicBezTo>
                    <a:pt x="93" y="396"/>
                    <a:pt x="93" y="396"/>
                    <a:pt x="93" y="396"/>
                  </a:cubicBezTo>
                  <a:cubicBezTo>
                    <a:pt x="89" y="417"/>
                    <a:pt x="86" y="439"/>
                    <a:pt x="86" y="461"/>
                  </a:cubicBezTo>
                  <a:cubicBezTo>
                    <a:pt x="86" y="484"/>
                    <a:pt x="89" y="505"/>
                    <a:pt x="93" y="527"/>
                  </a:cubicBezTo>
                  <a:cubicBezTo>
                    <a:pt x="35" y="560"/>
                    <a:pt x="35" y="560"/>
                    <a:pt x="35" y="560"/>
                  </a:cubicBezTo>
                  <a:cubicBezTo>
                    <a:pt x="9" y="575"/>
                    <a:pt x="0" y="607"/>
                    <a:pt x="15" y="633"/>
                  </a:cubicBezTo>
                  <a:cubicBezTo>
                    <a:pt x="83" y="750"/>
                    <a:pt x="83" y="750"/>
                    <a:pt x="83" y="750"/>
                  </a:cubicBezTo>
                  <a:cubicBezTo>
                    <a:pt x="90" y="763"/>
                    <a:pt x="102" y="772"/>
                    <a:pt x="115" y="775"/>
                  </a:cubicBezTo>
                  <a:cubicBezTo>
                    <a:pt x="129" y="779"/>
                    <a:pt x="144" y="777"/>
                    <a:pt x="156" y="770"/>
                  </a:cubicBezTo>
                  <a:cubicBezTo>
                    <a:pt x="214" y="736"/>
                    <a:pt x="214" y="736"/>
                    <a:pt x="214" y="736"/>
                  </a:cubicBezTo>
                  <a:cubicBezTo>
                    <a:pt x="247" y="765"/>
                    <a:pt x="285" y="787"/>
                    <a:pt x="327" y="802"/>
                  </a:cubicBezTo>
                  <a:cubicBezTo>
                    <a:pt x="327" y="868"/>
                    <a:pt x="327" y="868"/>
                    <a:pt x="327" y="868"/>
                  </a:cubicBezTo>
                  <a:cubicBezTo>
                    <a:pt x="327" y="898"/>
                    <a:pt x="351" y="922"/>
                    <a:pt x="380" y="922"/>
                  </a:cubicBezTo>
                  <a:cubicBezTo>
                    <a:pt x="516" y="922"/>
                    <a:pt x="516" y="922"/>
                    <a:pt x="516" y="922"/>
                  </a:cubicBezTo>
                  <a:cubicBezTo>
                    <a:pt x="545" y="922"/>
                    <a:pt x="569" y="898"/>
                    <a:pt x="569" y="868"/>
                  </a:cubicBezTo>
                  <a:cubicBezTo>
                    <a:pt x="569" y="802"/>
                    <a:pt x="569" y="802"/>
                    <a:pt x="569" y="802"/>
                  </a:cubicBezTo>
                  <a:cubicBezTo>
                    <a:pt x="611" y="787"/>
                    <a:pt x="649" y="765"/>
                    <a:pt x="682" y="736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66" y="785"/>
                    <a:pt x="799" y="776"/>
                    <a:pt x="813" y="750"/>
                  </a:cubicBezTo>
                  <a:cubicBezTo>
                    <a:pt x="881" y="633"/>
                    <a:pt x="881" y="633"/>
                    <a:pt x="881" y="633"/>
                  </a:cubicBezTo>
                  <a:cubicBezTo>
                    <a:pt x="896" y="607"/>
                    <a:pt x="887" y="575"/>
                    <a:pt x="861" y="560"/>
                  </a:cubicBezTo>
                  <a:close/>
                  <a:moveTo>
                    <a:pt x="448" y="689"/>
                  </a:moveTo>
                  <a:cubicBezTo>
                    <a:pt x="323" y="689"/>
                    <a:pt x="221" y="587"/>
                    <a:pt x="221" y="461"/>
                  </a:cubicBezTo>
                  <a:cubicBezTo>
                    <a:pt x="221" y="336"/>
                    <a:pt x="323" y="234"/>
                    <a:pt x="448" y="234"/>
                  </a:cubicBezTo>
                  <a:cubicBezTo>
                    <a:pt x="574" y="234"/>
                    <a:pt x="676" y="336"/>
                    <a:pt x="676" y="461"/>
                  </a:cubicBezTo>
                  <a:cubicBezTo>
                    <a:pt x="676" y="587"/>
                    <a:pt x="574" y="689"/>
                    <a:pt x="448" y="689"/>
                  </a:cubicBezTo>
                  <a:close/>
                  <a:moveTo>
                    <a:pt x="448" y="689"/>
                  </a:moveTo>
                  <a:cubicBezTo>
                    <a:pt x="448" y="689"/>
                    <a:pt x="448" y="689"/>
                    <a:pt x="448" y="6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lnSpcReduction="10000"/>
            </a:bodyPr>
            <a:lstStyle/>
            <a:p>
              <a:endParaRPr lang="en-US" sz="1425"/>
            </a:p>
          </p:txBody>
        </p:sp>
        <p:sp>
          <p:nvSpPr>
            <p:cNvPr id="98" name="Freeform 19"/>
            <p:cNvSpPr>
              <a:spLocks noEditPoints="1"/>
            </p:cNvSpPr>
            <p:nvPr/>
          </p:nvSpPr>
          <p:spPr bwMode="auto">
            <a:xfrm>
              <a:off x="9123363" y="3484563"/>
              <a:ext cx="630238" cy="638175"/>
            </a:xfrm>
            <a:custGeom>
              <a:avLst/>
              <a:gdLst>
                <a:gd name="T0" fmla="*/ 175 w 350"/>
                <a:gd name="T1" fmla="*/ 0 h 350"/>
                <a:gd name="T2" fmla="*/ 0 w 350"/>
                <a:gd name="T3" fmla="*/ 175 h 350"/>
                <a:gd name="T4" fmla="*/ 175 w 350"/>
                <a:gd name="T5" fmla="*/ 350 h 350"/>
                <a:gd name="T6" fmla="*/ 350 w 350"/>
                <a:gd name="T7" fmla="*/ 175 h 350"/>
                <a:gd name="T8" fmla="*/ 175 w 350"/>
                <a:gd name="T9" fmla="*/ 0 h 350"/>
                <a:gd name="T10" fmla="*/ 175 w 350"/>
                <a:gd name="T11" fmla="*/ 0 h 350"/>
                <a:gd name="T12" fmla="*/ 175 w 350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350">
                  <a:moveTo>
                    <a:pt x="175" y="0"/>
                  </a:moveTo>
                  <a:cubicBezTo>
                    <a:pt x="79" y="0"/>
                    <a:pt x="0" y="79"/>
                    <a:pt x="0" y="175"/>
                  </a:cubicBezTo>
                  <a:cubicBezTo>
                    <a:pt x="0" y="272"/>
                    <a:pt x="79" y="350"/>
                    <a:pt x="175" y="350"/>
                  </a:cubicBezTo>
                  <a:cubicBezTo>
                    <a:pt x="272" y="350"/>
                    <a:pt x="350" y="272"/>
                    <a:pt x="350" y="175"/>
                  </a:cubicBezTo>
                  <a:cubicBezTo>
                    <a:pt x="350" y="79"/>
                    <a:pt x="272" y="0"/>
                    <a:pt x="175" y="0"/>
                  </a:cubicBezTo>
                  <a:close/>
                  <a:moveTo>
                    <a:pt x="175" y="0"/>
                  </a:moveTo>
                  <a:cubicBezTo>
                    <a:pt x="175" y="0"/>
                    <a:pt x="175" y="0"/>
                    <a:pt x="17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99" name="Freeform 20"/>
            <p:cNvSpPr>
              <a:spLocks noEditPoints="1"/>
            </p:cNvSpPr>
            <p:nvPr/>
          </p:nvSpPr>
          <p:spPr bwMode="auto">
            <a:xfrm>
              <a:off x="9153526" y="1792288"/>
              <a:ext cx="2328863" cy="2459038"/>
            </a:xfrm>
            <a:custGeom>
              <a:avLst/>
              <a:gdLst>
                <a:gd name="T0" fmla="*/ 1227 w 1292"/>
                <a:gd name="T1" fmla="*/ 972 h 1350"/>
                <a:gd name="T2" fmla="*/ 1027 w 1292"/>
                <a:gd name="T3" fmla="*/ 904 h 1350"/>
                <a:gd name="T4" fmla="*/ 446 w 1292"/>
                <a:gd name="T5" fmla="*/ 277 h 1350"/>
                <a:gd name="T6" fmla="*/ 392 w 1292"/>
                <a:gd name="T7" fmla="*/ 74 h 1350"/>
                <a:gd name="T8" fmla="*/ 218 w 1292"/>
                <a:gd name="T9" fmla="*/ 3 h 1350"/>
                <a:gd name="T10" fmla="*/ 199 w 1292"/>
                <a:gd name="T11" fmla="*/ 17 h 1350"/>
                <a:gd name="T12" fmla="*/ 203 w 1292"/>
                <a:gd name="T13" fmla="*/ 39 h 1350"/>
                <a:gd name="T14" fmla="*/ 265 w 1292"/>
                <a:gd name="T15" fmla="*/ 105 h 1350"/>
                <a:gd name="T16" fmla="*/ 273 w 1292"/>
                <a:gd name="T17" fmla="*/ 127 h 1350"/>
                <a:gd name="T18" fmla="*/ 263 w 1292"/>
                <a:gd name="T19" fmla="*/ 149 h 1350"/>
                <a:gd name="T20" fmla="*/ 149 w 1292"/>
                <a:gd name="T21" fmla="*/ 254 h 1350"/>
                <a:gd name="T22" fmla="*/ 106 w 1292"/>
                <a:gd name="T23" fmla="*/ 253 h 1350"/>
                <a:gd name="T24" fmla="*/ 45 w 1292"/>
                <a:gd name="T25" fmla="*/ 187 h 1350"/>
                <a:gd name="T26" fmla="*/ 23 w 1292"/>
                <a:gd name="T27" fmla="*/ 181 h 1350"/>
                <a:gd name="T28" fmla="*/ 8 w 1292"/>
                <a:gd name="T29" fmla="*/ 199 h 1350"/>
                <a:gd name="T30" fmla="*/ 65 w 1292"/>
                <a:gd name="T31" fmla="*/ 377 h 1350"/>
                <a:gd name="T32" fmla="*/ 264 w 1292"/>
                <a:gd name="T33" fmla="*/ 446 h 1350"/>
                <a:gd name="T34" fmla="*/ 846 w 1292"/>
                <a:gd name="T35" fmla="*/ 1072 h 1350"/>
                <a:gd name="T36" fmla="*/ 900 w 1292"/>
                <a:gd name="T37" fmla="*/ 1276 h 1350"/>
                <a:gd name="T38" fmla="*/ 1074 w 1292"/>
                <a:gd name="T39" fmla="*/ 1346 h 1350"/>
                <a:gd name="T40" fmla="*/ 1093 w 1292"/>
                <a:gd name="T41" fmla="*/ 1333 h 1350"/>
                <a:gd name="T42" fmla="*/ 1088 w 1292"/>
                <a:gd name="T43" fmla="*/ 1310 h 1350"/>
                <a:gd name="T44" fmla="*/ 1027 w 1292"/>
                <a:gd name="T45" fmla="*/ 1244 h 1350"/>
                <a:gd name="T46" fmla="*/ 1029 w 1292"/>
                <a:gd name="T47" fmla="*/ 1201 h 1350"/>
                <a:gd name="T48" fmla="*/ 1142 w 1292"/>
                <a:gd name="T49" fmla="*/ 1095 h 1350"/>
                <a:gd name="T50" fmla="*/ 1186 w 1292"/>
                <a:gd name="T51" fmla="*/ 1097 h 1350"/>
                <a:gd name="T52" fmla="*/ 1247 w 1292"/>
                <a:gd name="T53" fmla="*/ 1163 h 1350"/>
                <a:gd name="T54" fmla="*/ 1269 w 1292"/>
                <a:gd name="T55" fmla="*/ 1169 h 1350"/>
                <a:gd name="T56" fmla="*/ 1284 w 1292"/>
                <a:gd name="T57" fmla="*/ 1151 h 1350"/>
                <a:gd name="T58" fmla="*/ 1227 w 1292"/>
                <a:gd name="T59" fmla="*/ 972 h 1350"/>
                <a:gd name="T60" fmla="*/ 1227 w 1292"/>
                <a:gd name="T61" fmla="*/ 972 h 1350"/>
                <a:gd name="T62" fmla="*/ 1227 w 1292"/>
                <a:gd name="T63" fmla="*/ 972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2" h="1350">
                  <a:moveTo>
                    <a:pt x="1227" y="972"/>
                  </a:moveTo>
                  <a:cubicBezTo>
                    <a:pt x="1174" y="915"/>
                    <a:pt x="1099" y="892"/>
                    <a:pt x="1027" y="904"/>
                  </a:cubicBezTo>
                  <a:cubicBezTo>
                    <a:pt x="446" y="277"/>
                    <a:pt x="446" y="277"/>
                    <a:pt x="446" y="277"/>
                  </a:cubicBezTo>
                  <a:cubicBezTo>
                    <a:pt x="462" y="207"/>
                    <a:pt x="445" y="130"/>
                    <a:pt x="392" y="74"/>
                  </a:cubicBezTo>
                  <a:cubicBezTo>
                    <a:pt x="346" y="23"/>
                    <a:pt x="281" y="0"/>
                    <a:pt x="218" y="3"/>
                  </a:cubicBezTo>
                  <a:cubicBezTo>
                    <a:pt x="210" y="4"/>
                    <a:pt x="202" y="9"/>
                    <a:pt x="199" y="17"/>
                  </a:cubicBezTo>
                  <a:cubicBezTo>
                    <a:pt x="196" y="24"/>
                    <a:pt x="198" y="33"/>
                    <a:pt x="203" y="39"/>
                  </a:cubicBezTo>
                  <a:cubicBezTo>
                    <a:pt x="265" y="105"/>
                    <a:pt x="265" y="105"/>
                    <a:pt x="265" y="105"/>
                  </a:cubicBezTo>
                  <a:cubicBezTo>
                    <a:pt x="270" y="111"/>
                    <a:pt x="273" y="119"/>
                    <a:pt x="273" y="127"/>
                  </a:cubicBezTo>
                  <a:cubicBezTo>
                    <a:pt x="272" y="135"/>
                    <a:pt x="269" y="143"/>
                    <a:pt x="263" y="149"/>
                  </a:cubicBezTo>
                  <a:cubicBezTo>
                    <a:pt x="149" y="254"/>
                    <a:pt x="149" y="254"/>
                    <a:pt x="149" y="254"/>
                  </a:cubicBezTo>
                  <a:cubicBezTo>
                    <a:pt x="137" y="266"/>
                    <a:pt x="118" y="265"/>
                    <a:pt x="106" y="253"/>
                  </a:cubicBezTo>
                  <a:cubicBezTo>
                    <a:pt x="45" y="187"/>
                    <a:pt x="45" y="187"/>
                    <a:pt x="45" y="187"/>
                  </a:cubicBezTo>
                  <a:cubicBezTo>
                    <a:pt x="39" y="180"/>
                    <a:pt x="30" y="178"/>
                    <a:pt x="23" y="181"/>
                  </a:cubicBezTo>
                  <a:cubicBezTo>
                    <a:pt x="15" y="183"/>
                    <a:pt x="9" y="190"/>
                    <a:pt x="8" y="199"/>
                  </a:cubicBezTo>
                  <a:cubicBezTo>
                    <a:pt x="0" y="262"/>
                    <a:pt x="18" y="327"/>
                    <a:pt x="65" y="377"/>
                  </a:cubicBezTo>
                  <a:cubicBezTo>
                    <a:pt x="118" y="434"/>
                    <a:pt x="193" y="457"/>
                    <a:pt x="264" y="446"/>
                  </a:cubicBezTo>
                  <a:cubicBezTo>
                    <a:pt x="846" y="1072"/>
                    <a:pt x="846" y="1072"/>
                    <a:pt x="846" y="1072"/>
                  </a:cubicBezTo>
                  <a:cubicBezTo>
                    <a:pt x="829" y="1142"/>
                    <a:pt x="847" y="1219"/>
                    <a:pt x="900" y="1276"/>
                  </a:cubicBezTo>
                  <a:cubicBezTo>
                    <a:pt x="946" y="1326"/>
                    <a:pt x="1010" y="1350"/>
                    <a:pt x="1074" y="1346"/>
                  </a:cubicBezTo>
                  <a:cubicBezTo>
                    <a:pt x="1082" y="1346"/>
                    <a:pt x="1089" y="1341"/>
                    <a:pt x="1093" y="1333"/>
                  </a:cubicBezTo>
                  <a:cubicBezTo>
                    <a:pt x="1096" y="1325"/>
                    <a:pt x="1094" y="1316"/>
                    <a:pt x="1088" y="1310"/>
                  </a:cubicBezTo>
                  <a:cubicBezTo>
                    <a:pt x="1027" y="1244"/>
                    <a:pt x="1027" y="1244"/>
                    <a:pt x="1027" y="1244"/>
                  </a:cubicBezTo>
                  <a:cubicBezTo>
                    <a:pt x="1016" y="1232"/>
                    <a:pt x="1016" y="1212"/>
                    <a:pt x="1029" y="1201"/>
                  </a:cubicBezTo>
                  <a:cubicBezTo>
                    <a:pt x="1142" y="1095"/>
                    <a:pt x="1142" y="1095"/>
                    <a:pt x="1142" y="1095"/>
                  </a:cubicBezTo>
                  <a:cubicBezTo>
                    <a:pt x="1155" y="1084"/>
                    <a:pt x="1174" y="1085"/>
                    <a:pt x="1186" y="1097"/>
                  </a:cubicBezTo>
                  <a:cubicBezTo>
                    <a:pt x="1247" y="1163"/>
                    <a:pt x="1247" y="1163"/>
                    <a:pt x="1247" y="1163"/>
                  </a:cubicBezTo>
                  <a:cubicBezTo>
                    <a:pt x="1253" y="1169"/>
                    <a:pt x="1261" y="1172"/>
                    <a:pt x="1269" y="1169"/>
                  </a:cubicBezTo>
                  <a:cubicBezTo>
                    <a:pt x="1277" y="1166"/>
                    <a:pt x="1283" y="1159"/>
                    <a:pt x="1284" y="1151"/>
                  </a:cubicBezTo>
                  <a:cubicBezTo>
                    <a:pt x="1292" y="1088"/>
                    <a:pt x="1274" y="1022"/>
                    <a:pt x="1227" y="972"/>
                  </a:cubicBezTo>
                  <a:close/>
                  <a:moveTo>
                    <a:pt x="1227" y="972"/>
                  </a:moveTo>
                  <a:cubicBezTo>
                    <a:pt x="1227" y="972"/>
                    <a:pt x="1227" y="972"/>
                    <a:pt x="1227" y="9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48995" y="3281972"/>
            <a:ext cx="507454" cy="426773"/>
            <a:chOff x="10323513" y="708025"/>
            <a:chExt cx="1011237" cy="863600"/>
          </a:xfrm>
          <a:solidFill>
            <a:schemeClr val="bg1"/>
          </a:solidFill>
          <a:effectLst/>
        </p:grpSpPr>
        <p:sp>
          <p:nvSpPr>
            <p:cNvPr id="95" name="Freeform 37"/>
            <p:cNvSpPr>
              <a:spLocks noEditPoints="1"/>
            </p:cNvSpPr>
            <p:nvPr/>
          </p:nvSpPr>
          <p:spPr bwMode="auto">
            <a:xfrm>
              <a:off x="10323513" y="762000"/>
              <a:ext cx="877887" cy="809625"/>
            </a:xfrm>
            <a:custGeom>
              <a:avLst/>
              <a:gdLst>
                <a:gd name="T0" fmla="*/ 100 w 131"/>
                <a:gd name="T1" fmla="*/ 12 h 119"/>
                <a:gd name="T2" fmla="*/ 51 w 131"/>
                <a:gd name="T3" fmla="*/ 8 h 119"/>
                <a:gd name="T4" fmla="*/ 35 w 131"/>
                <a:gd name="T5" fmla="*/ 42 h 119"/>
                <a:gd name="T6" fmla="*/ 44 w 131"/>
                <a:gd name="T7" fmla="*/ 54 h 119"/>
                <a:gd name="T8" fmla="*/ 57 w 131"/>
                <a:gd name="T9" fmla="*/ 48 h 119"/>
                <a:gd name="T10" fmla="*/ 64 w 131"/>
                <a:gd name="T11" fmla="*/ 37 h 119"/>
                <a:gd name="T12" fmla="*/ 111 w 131"/>
                <a:gd name="T13" fmla="*/ 75 h 119"/>
                <a:gd name="T14" fmla="*/ 105 w 131"/>
                <a:gd name="T15" fmla="*/ 81 h 119"/>
                <a:gd name="T16" fmla="*/ 91 w 131"/>
                <a:gd name="T17" fmla="*/ 71 h 119"/>
                <a:gd name="T18" fmla="*/ 101 w 131"/>
                <a:gd name="T19" fmla="*/ 85 h 119"/>
                <a:gd name="T20" fmla="*/ 95 w 131"/>
                <a:gd name="T21" fmla="*/ 91 h 119"/>
                <a:gd name="T22" fmla="*/ 81 w 131"/>
                <a:gd name="T23" fmla="*/ 81 h 119"/>
                <a:gd name="T24" fmla="*/ 91 w 131"/>
                <a:gd name="T25" fmla="*/ 95 h 119"/>
                <a:gd name="T26" fmla="*/ 85 w 131"/>
                <a:gd name="T27" fmla="*/ 101 h 119"/>
                <a:gd name="T28" fmla="*/ 72 w 131"/>
                <a:gd name="T29" fmla="*/ 91 h 119"/>
                <a:gd name="T30" fmla="*/ 81 w 131"/>
                <a:gd name="T31" fmla="*/ 105 h 119"/>
                <a:gd name="T32" fmla="*/ 76 w 131"/>
                <a:gd name="T33" fmla="*/ 111 h 119"/>
                <a:gd name="T34" fmla="*/ 63 w 131"/>
                <a:gd name="T35" fmla="*/ 91 h 119"/>
                <a:gd name="T36" fmla="*/ 53 w 131"/>
                <a:gd name="T37" fmla="*/ 81 h 119"/>
                <a:gd name="T38" fmla="*/ 43 w 131"/>
                <a:gd name="T39" fmla="*/ 71 h 119"/>
                <a:gd name="T40" fmla="*/ 33 w 131"/>
                <a:gd name="T41" fmla="*/ 61 h 119"/>
                <a:gd name="T42" fmla="*/ 5 w 131"/>
                <a:gd name="T43" fmla="*/ 41 h 119"/>
                <a:gd name="T44" fmla="*/ 1 w 131"/>
                <a:gd name="T45" fmla="*/ 46 h 119"/>
                <a:gd name="T46" fmla="*/ 14 w 131"/>
                <a:gd name="T47" fmla="*/ 70 h 119"/>
                <a:gd name="T48" fmla="*/ 24 w 131"/>
                <a:gd name="T49" fmla="*/ 80 h 119"/>
                <a:gd name="T50" fmla="*/ 34 w 131"/>
                <a:gd name="T51" fmla="*/ 90 h 119"/>
                <a:gd name="T52" fmla="*/ 44 w 131"/>
                <a:gd name="T53" fmla="*/ 100 h 119"/>
                <a:gd name="T54" fmla="*/ 54 w 131"/>
                <a:gd name="T55" fmla="*/ 109 h 119"/>
                <a:gd name="T56" fmla="*/ 71 w 131"/>
                <a:gd name="T57" fmla="*/ 115 h 119"/>
                <a:gd name="T58" fmla="*/ 88 w 131"/>
                <a:gd name="T59" fmla="*/ 108 h 119"/>
                <a:gd name="T60" fmla="*/ 98 w 131"/>
                <a:gd name="T61" fmla="*/ 98 h 119"/>
                <a:gd name="T62" fmla="*/ 108 w 131"/>
                <a:gd name="T63" fmla="*/ 88 h 119"/>
                <a:gd name="T64" fmla="*/ 115 w 131"/>
                <a:gd name="T65" fmla="*/ 71 h 119"/>
                <a:gd name="T66" fmla="*/ 130 w 131"/>
                <a:gd name="T67" fmla="*/ 46 h 119"/>
                <a:gd name="T68" fmla="*/ 102 w 131"/>
                <a:gd name="T69" fmla="*/ 13 h 119"/>
                <a:gd name="T70" fmla="*/ 102 w 131"/>
                <a:gd name="T71" fmla="*/ 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1" h="119">
                  <a:moveTo>
                    <a:pt x="102" y="13"/>
                  </a:moveTo>
                  <a:cubicBezTo>
                    <a:pt x="101" y="13"/>
                    <a:pt x="101" y="13"/>
                    <a:pt x="100" y="1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60" y="0"/>
                    <a:pt x="53" y="6"/>
                    <a:pt x="51" y="8"/>
                  </a:cubicBezTo>
                  <a:cubicBezTo>
                    <a:pt x="49" y="9"/>
                    <a:pt x="49" y="10"/>
                    <a:pt x="48" y="12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6"/>
                    <a:pt x="36" y="48"/>
                  </a:cubicBezTo>
                  <a:cubicBezTo>
                    <a:pt x="38" y="51"/>
                    <a:pt x="41" y="54"/>
                    <a:pt x="44" y="54"/>
                  </a:cubicBezTo>
                  <a:cubicBezTo>
                    <a:pt x="48" y="55"/>
                    <a:pt x="52" y="54"/>
                    <a:pt x="55" y="51"/>
                  </a:cubicBezTo>
                  <a:cubicBezTo>
                    <a:pt x="56" y="50"/>
                    <a:pt x="57" y="49"/>
                    <a:pt x="57" y="48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2" y="39"/>
                    <a:pt x="63" y="38"/>
                    <a:pt x="64" y="37"/>
                  </a:cubicBezTo>
                  <a:cubicBezTo>
                    <a:pt x="68" y="33"/>
                    <a:pt x="70" y="35"/>
                    <a:pt x="71" y="35"/>
                  </a:cubicBezTo>
                  <a:cubicBezTo>
                    <a:pt x="77" y="41"/>
                    <a:pt x="111" y="75"/>
                    <a:pt x="111" y="75"/>
                  </a:cubicBezTo>
                  <a:cubicBezTo>
                    <a:pt x="112" y="77"/>
                    <a:pt x="112" y="79"/>
                    <a:pt x="110" y="80"/>
                  </a:cubicBezTo>
                  <a:cubicBezTo>
                    <a:pt x="109" y="82"/>
                    <a:pt x="107" y="82"/>
                    <a:pt x="105" y="8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5" y="70"/>
                    <a:pt x="93" y="70"/>
                    <a:pt x="91" y="71"/>
                  </a:cubicBezTo>
                  <a:cubicBezTo>
                    <a:pt x="90" y="73"/>
                    <a:pt x="90" y="75"/>
                    <a:pt x="91" y="76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102" y="86"/>
                    <a:pt x="102" y="89"/>
                    <a:pt x="100" y="90"/>
                  </a:cubicBezTo>
                  <a:cubicBezTo>
                    <a:pt x="99" y="92"/>
                    <a:pt x="97" y="92"/>
                    <a:pt x="95" y="91"/>
                  </a:cubicBezTo>
                  <a:cubicBezTo>
                    <a:pt x="86" y="81"/>
                    <a:pt x="86" y="81"/>
                    <a:pt x="86" y="81"/>
                  </a:cubicBezTo>
                  <a:cubicBezTo>
                    <a:pt x="85" y="80"/>
                    <a:pt x="83" y="80"/>
                    <a:pt x="81" y="81"/>
                  </a:cubicBezTo>
                  <a:cubicBezTo>
                    <a:pt x="80" y="83"/>
                    <a:pt x="80" y="85"/>
                    <a:pt x="81" y="86"/>
                  </a:cubicBezTo>
                  <a:cubicBezTo>
                    <a:pt x="91" y="95"/>
                    <a:pt x="91" y="95"/>
                    <a:pt x="91" y="95"/>
                  </a:cubicBezTo>
                  <a:cubicBezTo>
                    <a:pt x="92" y="96"/>
                    <a:pt x="92" y="99"/>
                    <a:pt x="90" y="100"/>
                  </a:cubicBezTo>
                  <a:cubicBezTo>
                    <a:pt x="89" y="102"/>
                    <a:pt x="87" y="102"/>
                    <a:pt x="85" y="101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5" y="90"/>
                    <a:pt x="73" y="90"/>
                    <a:pt x="72" y="91"/>
                  </a:cubicBezTo>
                  <a:cubicBezTo>
                    <a:pt x="70" y="92"/>
                    <a:pt x="70" y="94"/>
                    <a:pt x="72" y="9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2" y="106"/>
                    <a:pt x="82" y="109"/>
                    <a:pt x="80" y="110"/>
                  </a:cubicBezTo>
                  <a:cubicBezTo>
                    <a:pt x="79" y="112"/>
                    <a:pt x="77" y="112"/>
                    <a:pt x="76" y="111"/>
                  </a:cubicBezTo>
                  <a:cubicBezTo>
                    <a:pt x="64" y="99"/>
                    <a:pt x="64" y="99"/>
                    <a:pt x="64" y="99"/>
                  </a:cubicBezTo>
                  <a:cubicBezTo>
                    <a:pt x="66" y="97"/>
                    <a:pt x="65" y="93"/>
                    <a:pt x="63" y="91"/>
                  </a:cubicBezTo>
                  <a:cubicBezTo>
                    <a:pt x="60" y="88"/>
                    <a:pt x="56" y="88"/>
                    <a:pt x="53" y="90"/>
                  </a:cubicBezTo>
                  <a:cubicBezTo>
                    <a:pt x="56" y="88"/>
                    <a:pt x="56" y="83"/>
                    <a:pt x="53" y="81"/>
                  </a:cubicBezTo>
                  <a:cubicBezTo>
                    <a:pt x="50" y="78"/>
                    <a:pt x="46" y="78"/>
                    <a:pt x="43" y="80"/>
                  </a:cubicBezTo>
                  <a:cubicBezTo>
                    <a:pt x="46" y="78"/>
                    <a:pt x="46" y="73"/>
                    <a:pt x="43" y="71"/>
                  </a:cubicBezTo>
                  <a:cubicBezTo>
                    <a:pt x="40" y="68"/>
                    <a:pt x="36" y="68"/>
                    <a:pt x="33" y="70"/>
                  </a:cubicBezTo>
                  <a:cubicBezTo>
                    <a:pt x="36" y="68"/>
                    <a:pt x="36" y="64"/>
                    <a:pt x="33" y="61"/>
                  </a:cubicBezTo>
                  <a:cubicBezTo>
                    <a:pt x="30" y="58"/>
                    <a:pt x="27" y="58"/>
                    <a:pt x="24" y="60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4" y="40"/>
                    <a:pt x="2" y="40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14" y="70"/>
                    <a:pt x="14" y="70"/>
                    <a:pt x="14" y="70"/>
                  </a:cubicBezTo>
                  <a:cubicBezTo>
                    <a:pt x="12" y="72"/>
                    <a:pt x="12" y="76"/>
                    <a:pt x="15" y="79"/>
                  </a:cubicBezTo>
                  <a:cubicBezTo>
                    <a:pt x="17" y="82"/>
                    <a:pt x="22" y="82"/>
                    <a:pt x="24" y="80"/>
                  </a:cubicBezTo>
                  <a:cubicBezTo>
                    <a:pt x="22" y="82"/>
                    <a:pt x="22" y="86"/>
                    <a:pt x="25" y="89"/>
                  </a:cubicBezTo>
                  <a:cubicBezTo>
                    <a:pt x="27" y="92"/>
                    <a:pt x="31" y="92"/>
                    <a:pt x="34" y="90"/>
                  </a:cubicBezTo>
                  <a:cubicBezTo>
                    <a:pt x="31" y="92"/>
                    <a:pt x="32" y="96"/>
                    <a:pt x="34" y="99"/>
                  </a:cubicBezTo>
                  <a:cubicBezTo>
                    <a:pt x="37" y="102"/>
                    <a:pt x="41" y="102"/>
                    <a:pt x="44" y="100"/>
                  </a:cubicBezTo>
                  <a:cubicBezTo>
                    <a:pt x="41" y="102"/>
                    <a:pt x="42" y="106"/>
                    <a:pt x="44" y="109"/>
                  </a:cubicBezTo>
                  <a:cubicBezTo>
                    <a:pt x="47" y="112"/>
                    <a:pt x="51" y="112"/>
                    <a:pt x="54" y="109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71" y="115"/>
                    <a:pt x="71" y="115"/>
                    <a:pt x="71" y="115"/>
                  </a:cubicBezTo>
                  <a:cubicBezTo>
                    <a:pt x="75" y="119"/>
                    <a:pt x="81" y="119"/>
                    <a:pt x="85" y="115"/>
                  </a:cubicBezTo>
                  <a:cubicBezTo>
                    <a:pt x="87" y="113"/>
                    <a:pt x="88" y="110"/>
                    <a:pt x="88" y="108"/>
                  </a:cubicBezTo>
                  <a:cubicBezTo>
                    <a:pt x="90" y="108"/>
                    <a:pt x="93" y="107"/>
                    <a:pt x="95" y="105"/>
                  </a:cubicBezTo>
                  <a:cubicBezTo>
                    <a:pt x="97" y="103"/>
                    <a:pt x="98" y="100"/>
                    <a:pt x="98" y="98"/>
                  </a:cubicBezTo>
                  <a:cubicBezTo>
                    <a:pt x="100" y="98"/>
                    <a:pt x="103" y="97"/>
                    <a:pt x="105" y="95"/>
                  </a:cubicBezTo>
                  <a:cubicBezTo>
                    <a:pt x="107" y="93"/>
                    <a:pt x="108" y="90"/>
                    <a:pt x="108" y="88"/>
                  </a:cubicBezTo>
                  <a:cubicBezTo>
                    <a:pt x="110" y="88"/>
                    <a:pt x="113" y="87"/>
                    <a:pt x="115" y="85"/>
                  </a:cubicBezTo>
                  <a:cubicBezTo>
                    <a:pt x="119" y="81"/>
                    <a:pt x="119" y="75"/>
                    <a:pt x="115" y="71"/>
                  </a:cubicBezTo>
                  <a:cubicBezTo>
                    <a:pt x="110" y="66"/>
                    <a:pt x="110" y="66"/>
                    <a:pt x="110" y="66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31" y="45"/>
                    <a:pt x="131" y="43"/>
                    <a:pt x="130" y="42"/>
                  </a:cubicBezTo>
                  <a:lnTo>
                    <a:pt x="102" y="13"/>
                  </a:lnTo>
                  <a:close/>
                  <a:moveTo>
                    <a:pt x="102" y="13"/>
                  </a:moveTo>
                  <a:cubicBezTo>
                    <a:pt x="102" y="13"/>
                    <a:pt x="102" y="13"/>
                    <a:pt x="102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96" name="Freeform 38"/>
            <p:cNvSpPr>
              <a:spLocks noEditPoints="1"/>
            </p:cNvSpPr>
            <p:nvPr/>
          </p:nvSpPr>
          <p:spPr bwMode="auto">
            <a:xfrm>
              <a:off x="11014075" y="708025"/>
              <a:ext cx="320675" cy="325438"/>
            </a:xfrm>
            <a:custGeom>
              <a:avLst/>
              <a:gdLst>
                <a:gd name="T0" fmla="*/ 46 w 48"/>
                <a:gd name="T1" fmla="*/ 28 h 48"/>
                <a:gd name="T2" fmla="*/ 20 w 48"/>
                <a:gd name="T3" fmla="*/ 3 h 48"/>
                <a:gd name="T4" fmla="*/ 11 w 48"/>
                <a:gd name="T5" fmla="*/ 3 h 48"/>
                <a:gd name="T6" fmla="*/ 3 w 48"/>
                <a:gd name="T7" fmla="*/ 12 h 48"/>
                <a:gd name="T8" fmla="*/ 3 w 48"/>
                <a:gd name="T9" fmla="*/ 20 h 48"/>
                <a:gd name="T10" fmla="*/ 28 w 48"/>
                <a:gd name="T11" fmla="*/ 46 h 48"/>
                <a:gd name="T12" fmla="*/ 37 w 48"/>
                <a:gd name="T13" fmla="*/ 46 h 48"/>
                <a:gd name="T14" fmla="*/ 46 w 48"/>
                <a:gd name="T15" fmla="*/ 37 h 48"/>
                <a:gd name="T16" fmla="*/ 46 w 48"/>
                <a:gd name="T17" fmla="*/ 28 h 48"/>
                <a:gd name="T18" fmla="*/ 32 w 48"/>
                <a:gd name="T19" fmla="*/ 41 h 48"/>
                <a:gd name="T20" fmla="*/ 27 w 48"/>
                <a:gd name="T21" fmla="*/ 36 h 48"/>
                <a:gd name="T22" fmla="*/ 32 w 48"/>
                <a:gd name="T23" fmla="*/ 31 h 48"/>
                <a:gd name="T24" fmla="*/ 37 w 48"/>
                <a:gd name="T25" fmla="*/ 36 h 48"/>
                <a:gd name="T26" fmla="*/ 32 w 48"/>
                <a:gd name="T27" fmla="*/ 41 h 48"/>
                <a:gd name="T28" fmla="*/ 32 w 48"/>
                <a:gd name="T29" fmla="*/ 41 h 48"/>
                <a:gd name="T30" fmla="*/ 32 w 48"/>
                <a:gd name="T31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" h="48">
                  <a:moveTo>
                    <a:pt x="46" y="28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8" y="0"/>
                    <a:pt x="14" y="0"/>
                    <a:pt x="11" y="3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4"/>
                    <a:pt x="0" y="18"/>
                    <a:pt x="3" y="20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30" y="48"/>
                    <a:pt x="34" y="48"/>
                    <a:pt x="37" y="4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8" y="35"/>
                    <a:pt x="48" y="31"/>
                    <a:pt x="46" y="28"/>
                  </a:cubicBezTo>
                  <a:close/>
                  <a:moveTo>
                    <a:pt x="32" y="41"/>
                  </a:moveTo>
                  <a:cubicBezTo>
                    <a:pt x="29" y="41"/>
                    <a:pt x="27" y="39"/>
                    <a:pt x="27" y="36"/>
                  </a:cubicBezTo>
                  <a:cubicBezTo>
                    <a:pt x="27" y="33"/>
                    <a:pt x="29" y="31"/>
                    <a:pt x="32" y="31"/>
                  </a:cubicBezTo>
                  <a:cubicBezTo>
                    <a:pt x="35" y="31"/>
                    <a:pt x="37" y="33"/>
                    <a:pt x="37" y="36"/>
                  </a:cubicBezTo>
                  <a:cubicBezTo>
                    <a:pt x="37" y="39"/>
                    <a:pt x="35" y="41"/>
                    <a:pt x="32" y="41"/>
                  </a:cubicBezTo>
                  <a:close/>
                  <a:moveTo>
                    <a:pt x="32" y="41"/>
                  </a:moveTo>
                  <a:cubicBezTo>
                    <a:pt x="32" y="41"/>
                    <a:pt x="32" y="41"/>
                    <a:pt x="32" y="4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373407" y="1396830"/>
            <a:ext cx="475174" cy="473928"/>
            <a:chOff x="4073525" y="2566988"/>
            <a:chExt cx="620713" cy="628650"/>
          </a:xfrm>
          <a:solidFill>
            <a:schemeClr val="bg1"/>
          </a:solidFill>
          <a:effectLst/>
        </p:grpSpPr>
        <p:sp>
          <p:nvSpPr>
            <p:cNvPr id="76" name="Freeform 5"/>
            <p:cNvSpPr>
              <a:spLocks noEditPoints="1"/>
            </p:cNvSpPr>
            <p:nvPr/>
          </p:nvSpPr>
          <p:spPr bwMode="auto">
            <a:xfrm>
              <a:off x="4073525" y="2566988"/>
              <a:ext cx="620713" cy="514350"/>
            </a:xfrm>
            <a:custGeom>
              <a:avLst/>
              <a:gdLst>
                <a:gd name="T0" fmla="*/ 192 w 192"/>
                <a:gd name="T1" fmla="*/ 118 h 157"/>
                <a:gd name="T2" fmla="*/ 192 w 192"/>
                <a:gd name="T3" fmla="*/ 3 h 157"/>
                <a:gd name="T4" fmla="*/ 189 w 192"/>
                <a:gd name="T5" fmla="*/ 0 h 157"/>
                <a:gd name="T6" fmla="*/ 3 w 192"/>
                <a:gd name="T7" fmla="*/ 0 h 157"/>
                <a:gd name="T8" fmla="*/ 0 w 192"/>
                <a:gd name="T9" fmla="*/ 3 h 157"/>
                <a:gd name="T10" fmla="*/ 0 w 192"/>
                <a:gd name="T11" fmla="*/ 154 h 157"/>
                <a:gd name="T12" fmla="*/ 3 w 192"/>
                <a:gd name="T13" fmla="*/ 157 h 157"/>
                <a:gd name="T14" fmla="*/ 35 w 192"/>
                <a:gd name="T15" fmla="*/ 157 h 157"/>
                <a:gd name="T16" fmla="*/ 35 w 192"/>
                <a:gd name="T17" fmla="*/ 150 h 157"/>
                <a:gd name="T18" fmla="*/ 6 w 192"/>
                <a:gd name="T19" fmla="*/ 150 h 157"/>
                <a:gd name="T20" fmla="*/ 6 w 192"/>
                <a:gd name="T21" fmla="*/ 6 h 157"/>
                <a:gd name="T22" fmla="*/ 186 w 192"/>
                <a:gd name="T23" fmla="*/ 6 h 157"/>
                <a:gd name="T24" fmla="*/ 186 w 192"/>
                <a:gd name="T25" fmla="*/ 115 h 157"/>
                <a:gd name="T26" fmla="*/ 154 w 192"/>
                <a:gd name="T27" fmla="*/ 115 h 157"/>
                <a:gd name="T28" fmla="*/ 150 w 192"/>
                <a:gd name="T29" fmla="*/ 118 h 157"/>
                <a:gd name="T30" fmla="*/ 150 w 192"/>
                <a:gd name="T31" fmla="*/ 150 h 157"/>
                <a:gd name="T32" fmla="*/ 80 w 192"/>
                <a:gd name="T33" fmla="*/ 150 h 157"/>
                <a:gd name="T34" fmla="*/ 80 w 192"/>
                <a:gd name="T35" fmla="*/ 157 h 157"/>
                <a:gd name="T36" fmla="*/ 154 w 192"/>
                <a:gd name="T37" fmla="*/ 157 h 157"/>
                <a:gd name="T38" fmla="*/ 156 w 192"/>
                <a:gd name="T39" fmla="*/ 156 h 157"/>
                <a:gd name="T40" fmla="*/ 191 w 192"/>
                <a:gd name="T41" fmla="*/ 121 h 157"/>
                <a:gd name="T42" fmla="*/ 192 w 192"/>
                <a:gd name="T43" fmla="*/ 120 h 157"/>
                <a:gd name="T44" fmla="*/ 192 w 192"/>
                <a:gd name="T45" fmla="*/ 119 h 157"/>
                <a:gd name="T46" fmla="*/ 192 w 192"/>
                <a:gd name="T47" fmla="*/ 118 h 157"/>
                <a:gd name="T48" fmla="*/ 157 w 192"/>
                <a:gd name="T49" fmla="*/ 122 h 157"/>
                <a:gd name="T50" fmla="*/ 181 w 192"/>
                <a:gd name="T51" fmla="*/ 122 h 157"/>
                <a:gd name="T52" fmla="*/ 157 w 192"/>
                <a:gd name="T53" fmla="*/ 146 h 157"/>
                <a:gd name="T54" fmla="*/ 157 w 192"/>
                <a:gd name="T55" fmla="*/ 122 h 157"/>
                <a:gd name="T56" fmla="*/ 157 w 192"/>
                <a:gd name="T57" fmla="*/ 122 h 157"/>
                <a:gd name="T58" fmla="*/ 157 w 192"/>
                <a:gd name="T59" fmla="*/ 12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157">
                  <a:moveTo>
                    <a:pt x="192" y="118"/>
                  </a:moveTo>
                  <a:cubicBezTo>
                    <a:pt x="192" y="3"/>
                    <a:pt x="192" y="3"/>
                    <a:pt x="192" y="3"/>
                  </a:cubicBezTo>
                  <a:cubicBezTo>
                    <a:pt x="192" y="1"/>
                    <a:pt x="191" y="0"/>
                    <a:pt x="18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50"/>
                    <a:pt x="35" y="150"/>
                    <a:pt x="35" y="150"/>
                  </a:cubicBezTo>
                  <a:cubicBezTo>
                    <a:pt x="6" y="150"/>
                    <a:pt x="6" y="150"/>
                    <a:pt x="6" y="15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86" y="6"/>
                    <a:pt x="186" y="6"/>
                    <a:pt x="186" y="6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54" y="115"/>
                    <a:pt x="154" y="115"/>
                    <a:pt x="154" y="115"/>
                  </a:cubicBezTo>
                  <a:cubicBezTo>
                    <a:pt x="152" y="115"/>
                    <a:pt x="150" y="116"/>
                    <a:pt x="150" y="118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55" y="157"/>
                    <a:pt x="155" y="156"/>
                    <a:pt x="156" y="156"/>
                  </a:cubicBezTo>
                  <a:cubicBezTo>
                    <a:pt x="191" y="121"/>
                    <a:pt x="191" y="121"/>
                    <a:pt x="191" y="121"/>
                  </a:cubicBezTo>
                  <a:cubicBezTo>
                    <a:pt x="191" y="120"/>
                    <a:pt x="191" y="120"/>
                    <a:pt x="192" y="120"/>
                  </a:cubicBezTo>
                  <a:cubicBezTo>
                    <a:pt x="192" y="119"/>
                    <a:pt x="192" y="119"/>
                    <a:pt x="192" y="119"/>
                  </a:cubicBezTo>
                  <a:cubicBezTo>
                    <a:pt x="192" y="119"/>
                    <a:pt x="192" y="119"/>
                    <a:pt x="192" y="118"/>
                  </a:cubicBezTo>
                  <a:close/>
                  <a:moveTo>
                    <a:pt x="157" y="122"/>
                  </a:moveTo>
                  <a:cubicBezTo>
                    <a:pt x="181" y="122"/>
                    <a:pt x="181" y="122"/>
                    <a:pt x="181" y="122"/>
                  </a:cubicBezTo>
                  <a:cubicBezTo>
                    <a:pt x="157" y="146"/>
                    <a:pt x="157" y="146"/>
                    <a:pt x="157" y="146"/>
                  </a:cubicBezTo>
                  <a:lnTo>
                    <a:pt x="157" y="122"/>
                  </a:lnTo>
                  <a:close/>
                  <a:moveTo>
                    <a:pt x="157" y="122"/>
                  </a:moveTo>
                  <a:cubicBezTo>
                    <a:pt x="157" y="122"/>
                    <a:pt x="157" y="122"/>
                    <a:pt x="157" y="122"/>
                  </a:cubicBezTo>
                </a:path>
              </a:pathLst>
            </a:cu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77" name="Freeform 6"/>
            <p:cNvSpPr>
              <a:spLocks noEditPoints="1"/>
            </p:cNvSpPr>
            <p:nvPr/>
          </p:nvSpPr>
          <p:spPr bwMode="auto">
            <a:xfrm>
              <a:off x="4219575" y="2662238"/>
              <a:ext cx="80963" cy="533400"/>
            </a:xfrm>
            <a:custGeom>
              <a:avLst/>
              <a:gdLst>
                <a:gd name="T0" fmla="*/ 15 w 25"/>
                <a:gd name="T1" fmla="*/ 2 h 163"/>
                <a:gd name="T2" fmla="*/ 13 w 25"/>
                <a:gd name="T3" fmla="*/ 0 h 163"/>
                <a:gd name="T4" fmla="*/ 10 w 25"/>
                <a:gd name="T5" fmla="*/ 2 h 163"/>
                <a:gd name="T6" fmla="*/ 0 w 25"/>
                <a:gd name="T7" fmla="*/ 30 h 163"/>
                <a:gd name="T8" fmla="*/ 0 w 25"/>
                <a:gd name="T9" fmla="*/ 32 h 163"/>
                <a:gd name="T10" fmla="*/ 0 w 25"/>
                <a:gd name="T11" fmla="*/ 160 h 163"/>
                <a:gd name="T12" fmla="*/ 3 w 25"/>
                <a:gd name="T13" fmla="*/ 163 h 163"/>
                <a:gd name="T14" fmla="*/ 22 w 25"/>
                <a:gd name="T15" fmla="*/ 163 h 163"/>
                <a:gd name="T16" fmla="*/ 25 w 25"/>
                <a:gd name="T17" fmla="*/ 160 h 163"/>
                <a:gd name="T18" fmla="*/ 25 w 25"/>
                <a:gd name="T19" fmla="*/ 32 h 163"/>
                <a:gd name="T20" fmla="*/ 25 w 25"/>
                <a:gd name="T21" fmla="*/ 30 h 163"/>
                <a:gd name="T22" fmla="*/ 15 w 25"/>
                <a:gd name="T23" fmla="*/ 2 h 163"/>
                <a:gd name="T24" fmla="*/ 6 w 25"/>
                <a:gd name="T25" fmla="*/ 35 h 163"/>
                <a:gd name="T26" fmla="*/ 9 w 25"/>
                <a:gd name="T27" fmla="*/ 35 h 163"/>
                <a:gd name="T28" fmla="*/ 9 w 25"/>
                <a:gd name="T29" fmla="*/ 134 h 163"/>
                <a:gd name="T30" fmla="*/ 6 w 25"/>
                <a:gd name="T31" fmla="*/ 134 h 163"/>
                <a:gd name="T32" fmla="*/ 6 w 25"/>
                <a:gd name="T33" fmla="*/ 35 h 163"/>
                <a:gd name="T34" fmla="*/ 16 w 25"/>
                <a:gd name="T35" fmla="*/ 35 h 163"/>
                <a:gd name="T36" fmla="*/ 19 w 25"/>
                <a:gd name="T37" fmla="*/ 35 h 163"/>
                <a:gd name="T38" fmla="*/ 19 w 25"/>
                <a:gd name="T39" fmla="*/ 134 h 163"/>
                <a:gd name="T40" fmla="*/ 16 w 25"/>
                <a:gd name="T41" fmla="*/ 134 h 163"/>
                <a:gd name="T42" fmla="*/ 16 w 25"/>
                <a:gd name="T43" fmla="*/ 35 h 163"/>
                <a:gd name="T44" fmla="*/ 13 w 25"/>
                <a:gd name="T45" fmla="*/ 13 h 163"/>
                <a:gd name="T46" fmla="*/ 18 w 25"/>
                <a:gd name="T47" fmla="*/ 29 h 163"/>
                <a:gd name="T48" fmla="*/ 7 w 25"/>
                <a:gd name="T49" fmla="*/ 29 h 163"/>
                <a:gd name="T50" fmla="*/ 13 w 25"/>
                <a:gd name="T51" fmla="*/ 13 h 163"/>
                <a:gd name="T52" fmla="*/ 19 w 25"/>
                <a:gd name="T53" fmla="*/ 157 h 163"/>
                <a:gd name="T54" fmla="*/ 6 w 25"/>
                <a:gd name="T55" fmla="*/ 157 h 163"/>
                <a:gd name="T56" fmla="*/ 6 w 25"/>
                <a:gd name="T57" fmla="*/ 141 h 163"/>
                <a:gd name="T58" fmla="*/ 19 w 25"/>
                <a:gd name="T59" fmla="*/ 141 h 163"/>
                <a:gd name="T60" fmla="*/ 19 w 25"/>
                <a:gd name="T61" fmla="*/ 157 h 163"/>
                <a:gd name="T62" fmla="*/ 19 w 25"/>
                <a:gd name="T63" fmla="*/ 157 h 163"/>
                <a:gd name="T64" fmla="*/ 19 w 25"/>
                <a:gd name="T65" fmla="*/ 15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" h="163">
                  <a:moveTo>
                    <a:pt x="15" y="2"/>
                  </a:move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2"/>
                    <a:pt x="1" y="163"/>
                    <a:pt x="3" y="163"/>
                  </a:cubicBezTo>
                  <a:cubicBezTo>
                    <a:pt x="22" y="163"/>
                    <a:pt x="22" y="163"/>
                    <a:pt x="22" y="163"/>
                  </a:cubicBezTo>
                  <a:cubicBezTo>
                    <a:pt x="24" y="163"/>
                    <a:pt x="25" y="162"/>
                    <a:pt x="25" y="160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1"/>
                    <a:pt x="25" y="30"/>
                    <a:pt x="25" y="30"/>
                  </a:cubicBezTo>
                  <a:lnTo>
                    <a:pt x="15" y="2"/>
                  </a:lnTo>
                  <a:close/>
                  <a:moveTo>
                    <a:pt x="6" y="35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6" y="134"/>
                    <a:pt x="6" y="134"/>
                    <a:pt x="6" y="134"/>
                  </a:cubicBezTo>
                  <a:lnTo>
                    <a:pt x="6" y="35"/>
                  </a:lnTo>
                  <a:close/>
                  <a:moveTo>
                    <a:pt x="16" y="35"/>
                  </a:moveTo>
                  <a:cubicBezTo>
                    <a:pt x="19" y="35"/>
                    <a:pt x="19" y="35"/>
                    <a:pt x="19" y="35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6" y="134"/>
                    <a:pt x="16" y="134"/>
                    <a:pt x="16" y="134"/>
                  </a:cubicBezTo>
                  <a:lnTo>
                    <a:pt x="16" y="35"/>
                  </a:lnTo>
                  <a:close/>
                  <a:moveTo>
                    <a:pt x="13" y="13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13" y="13"/>
                  </a:lnTo>
                  <a:close/>
                  <a:moveTo>
                    <a:pt x="19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19" y="141"/>
                    <a:pt x="19" y="141"/>
                    <a:pt x="19" y="141"/>
                  </a:cubicBezTo>
                  <a:lnTo>
                    <a:pt x="19" y="157"/>
                  </a:lnTo>
                  <a:close/>
                  <a:moveTo>
                    <a:pt x="19" y="157"/>
                  </a:moveTo>
                  <a:cubicBezTo>
                    <a:pt x="19" y="157"/>
                    <a:pt x="19" y="157"/>
                    <a:pt x="19" y="157"/>
                  </a:cubicBezTo>
                </a:path>
              </a:pathLst>
            </a:cu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78" name="Freeform 7"/>
            <p:cNvSpPr>
              <a:spLocks noEditPoints="1"/>
            </p:cNvSpPr>
            <p:nvPr/>
          </p:nvSpPr>
          <p:spPr bwMode="auto">
            <a:xfrm>
              <a:off x="4341813" y="2628901"/>
              <a:ext cx="187325" cy="114300"/>
            </a:xfrm>
            <a:custGeom>
              <a:avLst/>
              <a:gdLst>
                <a:gd name="T0" fmla="*/ 29 w 58"/>
                <a:gd name="T1" fmla="*/ 0 h 35"/>
                <a:gd name="T2" fmla="*/ 0 w 58"/>
                <a:gd name="T3" fmla="*/ 29 h 35"/>
                <a:gd name="T4" fmla="*/ 0 w 58"/>
                <a:gd name="T5" fmla="*/ 35 h 35"/>
                <a:gd name="T6" fmla="*/ 7 w 58"/>
                <a:gd name="T7" fmla="*/ 35 h 35"/>
                <a:gd name="T8" fmla="*/ 7 w 58"/>
                <a:gd name="T9" fmla="*/ 29 h 35"/>
                <a:gd name="T10" fmla="*/ 29 w 58"/>
                <a:gd name="T11" fmla="*/ 7 h 35"/>
                <a:gd name="T12" fmla="*/ 51 w 58"/>
                <a:gd name="T13" fmla="*/ 29 h 35"/>
                <a:gd name="T14" fmla="*/ 51 w 58"/>
                <a:gd name="T15" fmla="*/ 35 h 35"/>
                <a:gd name="T16" fmla="*/ 58 w 58"/>
                <a:gd name="T17" fmla="*/ 35 h 35"/>
                <a:gd name="T18" fmla="*/ 58 w 58"/>
                <a:gd name="T19" fmla="*/ 29 h 35"/>
                <a:gd name="T20" fmla="*/ 29 w 58"/>
                <a:gd name="T21" fmla="*/ 0 h 35"/>
                <a:gd name="T22" fmla="*/ 29 w 58"/>
                <a:gd name="T23" fmla="*/ 0 h 35"/>
                <a:gd name="T24" fmla="*/ 29 w 58"/>
                <a:gd name="T2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17"/>
                    <a:pt x="17" y="7"/>
                    <a:pt x="29" y="7"/>
                  </a:cubicBezTo>
                  <a:cubicBezTo>
                    <a:pt x="41" y="7"/>
                    <a:pt x="51" y="17"/>
                    <a:pt x="51" y="29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</a:path>
              </a:pathLst>
            </a:cu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9" name="Freeform 8"/>
            <p:cNvSpPr>
              <a:spLocks noEditPoints="1"/>
            </p:cNvSpPr>
            <p:nvPr/>
          </p:nvSpPr>
          <p:spPr bwMode="auto">
            <a:xfrm>
              <a:off x="4445000" y="2714626"/>
              <a:ext cx="187325" cy="114300"/>
            </a:xfrm>
            <a:custGeom>
              <a:avLst/>
              <a:gdLst>
                <a:gd name="T0" fmla="*/ 58 w 58"/>
                <a:gd name="T1" fmla="*/ 6 h 35"/>
                <a:gd name="T2" fmla="*/ 58 w 58"/>
                <a:gd name="T3" fmla="*/ 0 h 35"/>
                <a:gd name="T4" fmla="*/ 51 w 58"/>
                <a:gd name="T5" fmla="*/ 0 h 35"/>
                <a:gd name="T6" fmla="*/ 51 w 58"/>
                <a:gd name="T7" fmla="*/ 6 h 35"/>
                <a:gd name="T8" fmla="*/ 29 w 58"/>
                <a:gd name="T9" fmla="*/ 29 h 35"/>
                <a:gd name="T10" fmla="*/ 7 w 58"/>
                <a:gd name="T11" fmla="*/ 6 h 35"/>
                <a:gd name="T12" fmla="*/ 7 w 58"/>
                <a:gd name="T13" fmla="*/ 0 h 35"/>
                <a:gd name="T14" fmla="*/ 0 w 58"/>
                <a:gd name="T15" fmla="*/ 0 h 35"/>
                <a:gd name="T16" fmla="*/ 0 w 58"/>
                <a:gd name="T17" fmla="*/ 6 h 35"/>
                <a:gd name="T18" fmla="*/ 29 w 58"/>
                <a:gd name="T19" fmla="*/ 35 h 35"/>
                <a:gd name="T20" fmla="*/ 58 w 58"/>
                <a:gd name="T21" fmla="*/ 6 h 35"/>
                <a:gd name="T22" fmla="*/ 58 w 58"/>
                <a:gd name="T23" fmla="*/ 6 h 35"/>
                <a:gd name="T24" fmla="*/ 58 w 58"/>
                <a:gd name="T2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35">
                  <a:moveTo>
                    <a:pt x="58" y="6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19"/>
                    <a:pt x="41" y="29"/>
                    <a:pt x="29" y="29"/>
                  </a:cubicBezTo>
                  <a:cubicBezTo>
                    <a:pt x="17" y="29"/>
                    <a:pt x="7" y="19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2"/>
                    <a:pt x="13" y="35"/>
                    <a:pt x="29" y="35"/>
                  </a:cubicBezTo>
                  <a:cubicBezTo>
                    <a:pt x="45" y="35"/>
                    <a:pt x="58" y="22"/>
                    <a:pt x="58" y="6"/>
                  </a:cubicBezTo>
                  <a:close/>
                  <a:moveTo>
                    <a:pt x="58" y="6"/>
                  </a:moveTo>
                  <a:cubicBezTo>
                    <a:pt x="58" y="6"/>
                    <a:pt x="58" y="6"/>
                    <a:pt x="58" y="6"/>
                  </a:cubicBezTo>
                </a:path>
              </a:pathLst>
            </a:cu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0" name="Freeform 9"/>
            <p:cNvSpPr>
              <a:spLocks noEditPoints="1"/>
            </p:cNvSpPr>
            <p:nvPr/>
          </p:nvSpPr>
          <p:spPr bwMode="auto">
            <a:xfrm>
              <a:off x="4332288" y="2900363"/>
              <a:ext cx="122238" cy="128588"/>
            </a:xfrm>
            <a:custGeom>
              <a:avLst/>
              <a:gdLst>
                <a:gd name="T0" fmla="*/ 0 w 38"/>
                <a:gd name="T1" fmla="*/ 4 h 39"/>
                <a:gd name="T2" fmla="*/ 0 w 38"/>
                <a:gd name="T3" fmla="*/ 36 h 39"/>
                <a:gd name="T4" fmla="*/ 3 w 38"/>
                <a:gd name="T5" fmla="*/ 39 h 39"/>
                <a:gd name="T6" fmla="*/ 35 w 38"/>
                <a:gd name="T7" fmla="*/ 39 h 39"/>
                <a:gd name="T8" fmla="*/ 38 w 38"/>
                <a:gd name="T9" fmla="*/ 36 h 39"/>
                <a:gd name="T10" fmla="*/ 38 w 38"/>
                <a:gd name="T11" fmla="*/ 4 h 39"/>
                <a:gd name="T12" fmla="*/ 35 w 38"/>
                <a:gd name="T13" fmla="*/ 0 h 39"/>
                <a:gd name="T14" fmla="*/ 3 w 38"/>
                <a:gd name="T15" fmla="*/ 0 h 39"/>
                <a:gd name="T16" fmla="*/ 0 w 38"/>
                <a:gd name="T17" fmla="*/ 4 h 39"/>
                <a:gd name="T18" fmla="*/ 6 w 38"/>
                <a:gd name="T19" fmla="*/ 7 h 39"/>
                <a:gd name="T20" fmla="*/ 32 w 38"/>
                <a:gd name="T21" fmla="*/ 7 h 39"/>
                <a:gd name="T22" fmla="*/ 32 w 38"/>
                <a:gd name="T23" fmla="*/ 32 h 39"/>
                <a:gd name="T24" fmla="*/ 6 w 38"/>
                <a:gd name="T25" fmla="*/ 32 h 39"/>
                <a:gd name="T26" fmla="*/ 6 w 38"/>
                <a:gd name="T27" fmla="*/ 7 h 39"/>
                <a:gd name="T28" fmla="*/ 6 w 38"/>
                <a:gd name="T29" fmla="*/ 7 h 39"/>
                <a:gd name="T30" fmla="*/ 6 w 38"/>
                <a:gd name="T31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39">
                  <a:moveTo>
                    <a:pt x="0" y="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1" y="39"/>
                    <a:pt x="3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7" y="39"/>
                    <a:pt x="38" y="38"/>
                    <a:pt x="38" y="36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7" y="0"/>
                    <a:pt x="3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lose/>
                  <a:moveTo>
                    <a:pt x="6" y="7"/>
                  </a:moveTo>
                  <a:cubicBezTo>
                    <a:pt x="32" y="7"/>
                    <a:pt x="32" y="7"/>
                    <a:pt x="32" y="7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6" y="32"/>
                    <a:pt x="6" y="32"/>
                    <a:pt x="6" y="32"/>
                  </a:cubicBezTo>
                  <a:lnTo>
                    <a:pt x="6" y="7"/>
                  </a:ln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</a:path>
              </a:pathLst>
            </a:cu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1" name="Freeform 10"/>
            <p:cNvSpPr>
              <a:spLocks noEditPoints="1"/>
            </p:cNvSpPr>
            <p:nvPr/>
          </p:nvSpPr>
          <p:spPr bwMode="auto">
            <a:xfrm>
              <a:off x="4403725" y="2847976"/>
              <a:ext cx="103188" cy="104775"/>
            </a:xfrm>
            <a:custGeom>
              <a:avLst/>
              <a:gdLst>
                <a:gd name="T0" fmla="*/ 23 w 32"/>
                <a:gd name="T1" fmla="*/ 26 h 32"/>
                <a:gd name="T2" fmla="*/ 23 w 32"/>
                <a:gd name="T3" fmla="*/ 32 h 32"/>
                <a:gd name="T4" fmla="*/ 29 w 32"/>
                <a:gd name="T5" fmla="*/ 32 h 32"/>
                <a:gd name="T6" fmla="*/ 32 w 32"/>
                <a:gd name="T7" fmla="*/ 29 h 32"/>
                <a:gd name="T8" fmla="*/ 32 w 32"/>
                <a:gd name="T9" fmla="*/ 4 h 32"/>
                <a:gd name="T10" fmla="*/ 29 w 32"/>
                <a:gd name="T11" fmla="*/ 0 h 32"/>
                <a:gd name="T12" fmla="*/ 4 w 32"/>
                <a:gd name="T13" fmla="*/ 0 h 32"/>
                <a:gd name="T14" fmla="*/ 0 w 32"/>
                <a:gd name="T15" fmla="*/ 4 h 32"/>
                <a:gd name="T16" fmla="*/ 0 w 32"/>
                <a:gd name="T17" fmla="*/ 10 h 32"/>
                <a:gd name="T18" fmla="*/ 7 w 32"/>
                <a:gd name="T19" fmla="*/ 10 h 32"/>
                <a:gd name="T20" fmla="*/ 7 w 32"/>
                <a:gd name="T21" fmla="*/ 7 h 32"/>
                <a:gd name="T22" fmla="*/ 26 w 32"/>
                <a:gd name="T23" fmla="*/ 7 h 32"/>
                <a:gd name="T24" fmla="*/ 26 w 32"/>
                <a:gd name="T25" fmla="*/ 26 h 32"/>
                <a:gd name="T26" fmla="*/ 23 w 32"/>
                <a:gd name="T27" fmla="*/ 26 h 32"/>
                <a:gd name="T28" fmla="*/ 23 w 32"/>
                <a:gd name="T29" fmla="*/ 26 h 32"/>
                <a:gd name="T30" fmla="*/ 23 w 32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32">
                  <a:moveTo>
                    <a:pt x="23" y="26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31" y="32"/>
                    <a:pt x="32" y="31"/>
                    <a:pt x="32" y="29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26"/>
                    <a:pt x="26" y="26"/>
                    <a:pt x="26" y="26"/>
                  </a:cubicBezTo>
                  <a:lnTo>
                    <a:pt x="23" y="26"/>
                  </a:lnTo>
                  <a:close/>
                  <a:moveTo>
                    <a:pt x="23" y="26"/>
                  </a:moveTo>
                  <a:cubicBezTo>
                    <a:pt x="23" y="26"/>
                    <a:pt x="23" y="26"/>
                    <a:pt x="23" y="26"/>
                  </a:cubicBezTo>
                </a:path>
              </a:pathLst>
            </a:cu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2" name="Rectangle 11"/>
            <p:cNvSpPr>
              <a:spLocks noChangeArrowheads="1"/>
            </p:cNvSpPr>
            <p:nvPr/>
          </p:nvSpPr>
          <p:spPr bwMode="auto">
            <a:xfrm>
              <a:off x="4135438" y="2619376"/>
              <a:ext cx="22225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3" name="Rectangle 12"/>
            <p:cNvSpPr>
              <a:spLocks noChangeArrowheads="1"/>
            </p:cNvSpPr>
            <p:nvPr/>
          </p:nvSpPr>
          <p:spPr bwMode="auto">
            <a:xfrm>
              <a:off x="4176713" y="2619376"/>
              <a:ext cx="19050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4" name="Rectangle 13"/>
            <p:cNvSpPr>
              <a:spLocks noChangeArrowheads="1"/>
            </p:cNvSpPr>
            <p:nvPr/>
          </p:nvSpPr>
          <p:spPr bwMode="auto">
            <a:xfrm>
              <a:off x="4219575" y="2619376"/>
              <a:ext cx="19050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5" name="Rectangle 14"/>
            <p:cNvSpPr>
              <a:spLocks noChangeArrowheads="1"/>
            </p:cNvSpPr>
            <p:nvPr/>
          </p:nvSpPr>
          <p:spPr bwMode="auto">
            <a:xfrm>
              <a:off x="4176713" y="2662238"/>
              <a:ext cx="19050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6" name="Rectangle 15"/>
            <p:cNvSpPr>
              <a:spLocks noChangeArrowheads="1"/>
            </p:cNvSpPr>
            <p:nvPr/>
          </p:nvSpPr>
          <p:spPr bwMode="auto">
            <a:xfrm>
              <a:off x="4135438" y="2662238"/>
              <a:ext cx="22225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7" name="Rectangle 16"/>
            <p:cNvSpPr>
              <a:spLocks noChangeArrowheads="1"/>
            </p:cNvSpPr>
            <p:nvPr/>
          </p:nvSpPr>
          <p:spPr bwMode="auto">
            <a:xfrm>
              <a:off x="4135438" y="2705101"/>
              <a:ext cx="22225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8" name="Rectangle 17"/>
            <p:cNvSpPr>
              <a:spLocks noChangeArrowheads="1"/>
            </p:cNvSpPr>
            <p:nvPr/>
          </p:nvSpPr>
          <p:spPr bwMode="auto">
            <a:xfrm>
              <a:off x="4135438" y="2743201"/>
              <a:ext cx="22225" cy="23813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89" name="Rectangle 18"/>
            <p:cNvSpPr>
              <a:spLocks noChangeArrowheads="1"/>
            </p:cNvSpPr>
            <p:nvPr/>
          </p:nvSpPr>
          <p:spPr bwMode="auto">
            <a:xfrm>
              <a:off x="4135438" y="2786063"/>
              <a:ext cx="22225" cy="23813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90" name="Rectangle 19"/>
            <p:cNvSpPr>
              <a:spLocks noChangeArrowheads="1"/>
            </p:cNvSpPr>
            <p:nvPr/>
          </p:nvSpPr>
          <p:spPr bwMode="auto">
            <a:xfrm>
              <a:off x="4135438" y="2828926"/>
              <a:ext cx="22225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91" name="Rectangle 20"/>
            <p:cNvSpPr>
              <a:spLocks noChangeArrowheads="1"/>
            </p:cNvSpPr>
            <p:nvPr/>
          </p:nvSpPr>
          <p:spPr bwMode="auto">
            <a:xfrm>
              <a:off x="4135438" y="2871788"/>
              <a:ext cx="22225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92" name="Rectangle 21"/>
            <p:cNvSpPr>
              <a:spLocks noChangeArrowheads="1"/>
            </p:cNvSpPr>
            <p:nvPr/>
          </p:nvSpPr>
          <p:spPr bwMode="auto">
            <a:xfrm>
              <a:off x="4135438" y="2914651"/>
              <a:ext cx="22225" cy="19050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93" name="Rectangle 22"/>
            <p:cNvSpPr>
              <a:spLocks noChangeArrowheads="1"/>
            </p:cNvSpPr>
            <p:nvPr/>
          </p:nvSpPr>
          <p:spPr bwMode="auto">
            <a:xfrm>
              <a:off x="4135438" y="2952751"/>
              <a:ext cx="22225" cy="23813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94" name="Rectangle 23"/>
            <p:cNvSpPr>
              <a:spLocks noChangeArrowheads="1"/>
            </p:cNvSpPr>
            <p:nvPr/>
          </p:nvSpPr>
          <p:spPr bwMode="auto">
            <a:xfrm>
              <a:off x="4135438" y="2995613"/>
              <a:ext cx="22225" cy="23813"/>
            </a:xfrm>
            <a:prstGeom prst="rect">
              <a:avLst/>
            </a:prstGeom>
            <a:grpFill/>
            <a:ln w="0"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594150" y="5035636"/>
            <a:ext cx="360569" cy="425702"/>
            <a:chOff x="5549900" y="5503760"/>
            <a:chExt cx="566738" cy="679450"/>
          </a:xfrm>
          <a:solidFill>
            <a:schemeClr val="bg1"/>
          </a:solidFill>
          <a:effectLst/>
        </p:grpSpPr>
        <p:sp>
          <p:nvSpPr>
            <p:cNvPr id="73" name="Freeform 31"/>
            <p:cNvSpPr>
              <a:spLocks noEditPoints="1"/>
            </p:cNvSpPr>
            <p:nvPr/>
          </p:nvSpPr>
          <p:spPr bwMode="auto">
            <a:xfrm>
              <a:off x="5792788" y="5772048"/>
              <a:ext cx="233363" cy="15875"/>
            </a:xfrm>
            <a:custGeom>
              <a:avLst/>
              <a:gdLst>
                <a:gd name="T0" fmla="*/ 69 w 72"/>
                <a:gd name="T1" fmla="*/ 5 h 5"/>
                <a:gd name="T2" fmla="*/ 2 w 72"/>
                <a:gd name="T3" fmla="*/ 5 h 5"/>
                <a:gd name="T4" fmla="*/ 0 w 72"/>
                <a:gd name="T5" fmla="*/ 2 h 5"/>
                <a:gd name="T6" fmla="*/ 2 w 72"/>
                <a:gd name="T7" fmla="*/ 0 h 5"/>
                <a:gd name="T8" fmla="*/ 69 w 72"/>
                <a:gd name="T9" fmla="*/ 0 h 5"/>
                <a:gd name="T10" fmla="*/ 72 w 72"/>
                <a:gd name="T11" fmla="*/ 2 h 5"/>
                <a:gd name="T12" fmla="*/ 69 w 72"/>
                <a:gd name="T13" fmla="*/ 5 h 5"/>
                <a:gd name="T14" fmla="*/ 69 w 72"/>
                <a:gd name="T15" fmla="*/ 5 h 5"/>
                <a:gd name="T16" fmla="*/ 69 w 72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5">
                  <a:moveTo>
                    <a:pt x="69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1"/>
                    <a:pt x="72" y="2"/>
                  </a:cubicBezTo>
                  <a:cubicBezTo>
                    <a:pt x="72" y="4"/>
                    <a:pt x="71" y="5"/>
                    <a:pt x="69" y="5"/>
                  </a:cubicBezTo>
                  <a:close/>
                  <a:moveTo>
                    <a:pt x="69" y="5"/>
                  </a:moveTo>
                  <a:cubicBezTo>
                    <a:pt x="69" y="5"/>
                    <a:pt x="69" y="5"/>
                    <a:pt x="69" y="5"/>
                  </a:cubicBezTo>
                </a:path>
              </a:pathLst>
            </a:custGeom>
            <a:grpFill/>
            <a:ln w="22225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4" name="Freeform 32"/>
            <p:cNvSpPr>
              <a:spLocks noEditPoints="1"/>
            </p:cNvSpPr>
            <p:nvPr/>
          </p:nvSpPr>
          <p:spPr bwMode="auto">
            <a:xfrm>
              <a:off x="5792788" y="5954610"/>
              <a:ext cx="233363" cy="19050"/>
            </a:xfrm>
            <a:custGeom>
              <a:avLst/>
              <a:gdLst>
                <a:gd name="T0" fmla="*/ 69 w 72"/>
                <a:gd name="T1" fmla="*/ 6 h 6"/>
                <a:gd name="T2" fmla="*/ 2 w 72"/>
                <a:gd name="T3" fmla="*/ 6 h 6"/>
                <a:gd name="T4" fmla="*/ 0 w 72"/>
                <a:gd name="T5" fmla="*/ 3 h 6"/>
                <a:gd name="T6" fmla="*/ 2 w 72"/>
                <a:gd name="T7" fmla="*/ 0 h 6"/>
                <a:gd name="T8" fmla="*/ 69 w 72"/>
                <a:gd name="T9" fmla="*/ 0 h 6"/>
                <a:gd name="T10" fmla="*/ 72 w 72"/>
                <a:gd name="T11" fmla="*/ 3 h 6"/>
                <a:gd name="T12" fmla="*/ 69 w 72"/>
                <a:gd name="T13" fmla="*/ 6 h 6"/>
                <a:gd name="T14" fmla="*/ 69 w 72"/>
                <a:gd name="T15" fmla="*/ 6 h 6"/>
                <a:gd name="T16" fmla="*/ 69 w 72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">
                  <a:moveTo>
                    <a:pt x="69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2" y="2"/>
                    <a:pt x="72" y="3"/>
                  </a:cubicBezTo>
                  <a:cubicBezTo>
                    <a:pt x="72" y="4"/>
                    <a:pt x="71" y="6"/>
                    <a:pt x="69" y="6"/>
                  </a:cubicBezTo>
                  <a:close/>
                  <a:moveTo>
                    <a:pt x="69" y="6"/>
                  </a:moveTo>
                  <a:cubicBezTo>
                    <a:pt x="69" y="6"/>
                    <a:pt x="69" y="6"/>
                    <a:pt x="69" y="6"/>
                  </a:cubicBezTo>
                </a:path>
              </a:pathLst>
            </a:custGeom>
            <a:grpFill/>
            <a:ln w="22225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 sz="1425"/>
            </a:p>
          </p:txBody>
        </p:sp>
        <p:sp>
          <p:nvSpPr>
            <p:cNvPr id="75" name="Freeform 33"/>
            <p:cNvSpPr>
              <a:spLocks noEditPoints="1"/>
            </p:cNvSpPr>
            <p:nvPr/>
          </p:nvSpPr>
          <p:spPr bwMode="auto">
            <a:xfrm>
              <a:off x="5549900" y="5503760"/>
              <a:ext cx="566738" cy="679450"/>
            </a:xfrm>
            <a:custGeom>
              <a:avLst/>
              <a:gdLst>
                <a:gd name="T0" fmla="*/ 143 w 175"/>
                <a:gd name="T1" fmla="*/ 15 h 208"/>
                <a:gd name="T2" fmla="*/ 140 w 175"/>
                <a:gd name="T3" fmla="*/ 0 h 208"/>
                <a:gd name="T4" fmla="*/ 137 w 175"/>
                <a:gd name="T5" fmla="*/ 15 h 208"/>
                <a:gd name="T6" fmla="*/ 126 w 175"/>
                <a:gd name="T7" fmla="*/ 4 h 208"/>
                <a:gd name="T8" fmla="*/ 119 w 175"/>
                <a:gd name="T9" fmla="*/ 4 h 208"/>
                <a:gd name="T10" fmla="*/ 108 w 175"/>
                <a:gd name="T11" fmla="*/ 15 h 208"/>
                <a:gd name="T12" fmla="*/ 105 w 175"/>
                <a:gd name="T13" fmla="*/ 0 h 208"/>
                <a:gd name="T14" fmla="*/ 102 w 175"/>
                <a:gd name="T15" fmla="*/ 15 h 208"/>
                <a:gd name="T16" fmla="*/ 91 w 175"/>
                <a:gd name="T17" fmla="*/ 4 h 208"/>
                <a:gd name="T18" fmla="*/ 84 w 175"/>
                <a:gd name="T19" fmla="*/ 4 h 208"/>
                <a:gd name="T20" fmla="*/ 73 w 175"/>
                <a:gd name="T21" fmla="*/ 15 h 208"/>
                <a:gd name="T22" fmla="*/ 70 w 175"/>
                <a:gd name="T23" fmla="*/ 0 h 208"/>
                <a:gd name="T24" fmla="*/ 67 w 175"/>
                <a:gd name="T25" fmla="*/ 15 h 208"/>
                <a:gd name="T26" fmla="*/ 55 w 175"/>
                <a:gd name="T27" fmla="*/ 4 h 208"/>
                <a:gd name="T28" fmla="*/ 49 w 175"/>
                <a:gd name="T29" fmla="*/ 4 h 208"/>
                <a:gd name="T30" fmla="*/ 38 w 175"/>
                <a:gd name="T31" fmla="*/ 15 h 208"/>
                <a:gd name="T32" fmla="*/ 35 w 175"/>
                <a:gd name="T33" fmla="*/ 0 h 208"/>
                <a:gd name="T34" fmla="*/ 31 w 175"/>
                <a:gd name="T35" fmla="*/ 15 h 208"/>
                <a:gd name="T36" fmla="*/ 0 w 175"/>
                <a:gd name="T37" fmla="*/ 44 h 208"/>
                <a:gd name="T38" fmla="*/ 29 w 175"/>
                <a:gd name="T39" fmla="*/ 208 h 208"/>
                <a:gd name="T40" fmla="*/ 175 w 175"/>
                <a:gd name="T41" fmla="*/ 180 h 208"/>
                <a:gd name="T42" fmla="*/ 146 w 175"/>
                <a:gd name="T43" fmla="*/ 15 h 208"/>
                <a:gd name="T44" fmla="*/ 146 w 175"/>
                <a:gd name="T45" fmla="*/ 202 h 208"/>
                <a:gd name="T46" fmla="*/ 6 w 175"/>
                <a:gd name="T47" fmla="*/ 180 h 208"/>
                <a:gd name="T48" fmla="*/ 29 w 175"/>
                <a:gd name="T49" fmla="*/ 22 h 208"/>
                <a:gd name="T50" fmla="*/ 31 w 175"/>
                <a:gd name="T51" fmla="*/ 31 h 208"/>
                <a:gd name="T52" fmla="*/ 38 w 175"/>
                <a:gd name="T53" fmla="*/ 31 h 208"/>
                <a:gd name="T54" fmla="*/ 49 w 175"/>
                <a:gd name="T55" fmla="*/ 22 h 208"/>
                <a:gd name="T56" fmla="*/ 52 w 175"/>
                <a:gd name="T57" fmla="*/ 34 h 208"/>
                <a:gd name="T58" fmla="*/ 55 w 175"/>
                <a:gd name="T59" fmla="*/ 22 h 208"/>
                <a:gd name="T60" fmla="*/ 67 w 175"/>
                <a:gd name="T61" fmla="*/ 31 h 208"/>
                <a:gd name="T62" fmla="*/ 73 w 175"/>
                <a:gd name="T63" fmla="*/ 31 h 208"/>
                <a:gd name="T64" fmla="*/ 84 w 175"/>
                <a:gd name="T65" fmla="*/ 22 h 208"/>
                <a:gd name="T66" fmla="*/ 87 w 175"/>
                <a:gd name="T67" fmla="*/ 34 h 208"/>
                <a:gd name="T68" fmla="*/ 91 w 175"/>
                <a:gd name="T69" fmla="*/ 22 h 208"/>
                <a:gd name="T70" fmla="*/ 102 w 175"/>
                <a:gd name="T71" fmla="*/ 31 h 208"/>
                <a:gd name="T72" fmla="*/ 108 w 175"/>
                <a:gd name="T73" fmla="*/ 31 h 208"/>
                <a:gd name="T74" fmla="*/ 119 w 175"/>
                <a:gd name="T75" fmla="*/ 22 h 208"/>
                <a:gd name="T76" fmla="*/ 123 w 175"/>
                <a:gd name="T77" fmla="*/ 34 h 208"/>
                <a:gd name="T78" fmla="*/ 126 w 175"/>
                <a:gd name="T79" fmla="*/ 22 h 208"/>
                <a:gd name="T80" fmla="*/ 137 w 175"/>
                <a:gd name="T81" fmla="*/ 31 h 208"/>
                <a:gd name="T82" fmla="*/ 143 w 175"/>
                <a:gd name="T83" fmla="*/ 31 h 208"/>
                <a:gd name="T84" fmla="*/ 146 w 175"/>
                <a:gd name="T85" fmla="*/ 22 h 208"/>
                <a:gd name="T86" fmla="*/ 168 w 175"/>
                <a:gd name="T87" fmla="*/ 180 h 208"/>
                <a:gd name="T88" fmla="*/ 44 w 175"/>
                <a:gd name="T89" fmla="*/ 97 h 208"/>
                <a:gd name="T90" fmla="*/ 41 w 175"/>
                <a:gd name="T91" fmla="*/ 99 h 208"/>
                <a:gd name="T92" fmla="*/ 26 w 175"/>
                <a:gd name="T93" fmla="*/ 89 h 208"/>
                <a:gd name="T94" fmla="*/ 30 w 175"/>
                <a:gd name="T95" fmla="*/ 84 h 208"/>
                <a:gd name="T96" fmla="*/ 54 w 175"/>
                <a:gd name="T97" fmla="*/ 69 h 208"/>
                <a:gd name="T98" fmla="*/ 60 w 175"/>
                <a:gd name="T99" fmla="*/ 72 h 208"/>
                <a:gd name="T100" fmla="*/ 44 w 175"/>
                <a:gd name="T101" fmla="*/ 154 h 208"/>
                <a:gd name="T102" fmla="*/ 41 w 175"/>
                <a:gd name="T103" fmla="*/ 156 h 208"/>
                <a:gd name="T104" fmla="*/ 26 w 175"/>
                <a:gd name="T105" fmla="*/ 146 h 208"/>
                <a:gd name="T106" fmla="*/ 30 w 175"/>
                <a:gd name="T107" fmla="*/ 140 h 208"/>
                <a:gd name="T108" fmla="*/ 54 w 175"/>
                <a:gd name="T109" fmla="*/ 125 h 208"/>
                <a:gd name="T110" fmla="*/ 60 w 175"/>
                <a:gd name="T111" fmla="*/ 129 h 208"/>
                <a:gd name="T112" fmla="*/ 60 w 175"/>
                <a:gd name="T113" fmla="*/ 12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5" h="208">
                  <a:moveTo>
                    <a:pt x="146" y="15"/>
                  </a:moveTo>
                  <a:cubicBezTo>
                    <a:pt x="143" y="15"/>
                    <a:pt x="143" y="15"/>
                    <a:pt x="143" y="15"/>
                  </a:cubicBezTo>
                  <a:cubicBezTo>
                    <a:pt x="143" y="4"/>
                    <a:pt x="143" y="4"/>
                    <a:pt x="143" y="4"/>
                  </a:cubicBezTo>
                  <a:cubicBezTo>
                    <a:pt x="143" y="2"/>
                    <a:pt x="142" y="0"/>
                    <a:pt x="140" y="0"/>
                  </a:cubicBezTo>
                  <a:cubicBezTo>
                    <a:pt x="138" y="0"/>
                    <a:pt x="137" y="2"/>
                    <a:pt x="137" y="4"/>
                  </a:cubicBezTo>
                  <a:cubicBezTo>
                    <a:pt x="137" y="15"/>
                    <a:pt x="137" y="15"/>
                    <a:pt x="137" y="15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6" y="2"/>
                    <a:pt x="124" y="0"/>
                    <a:pt x="123" y="0"/>
                  </a:cubicBezTo>
                  <a:cubicBezTo>
                    <a:pt x="121" y="0"/>
                    <a:pt x="119" y="2"/>
                    <a:pt x="119" y="4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8" y="2"/>
                    <a:pt x="107" y="0"/>
                    <a:pt x="105" y="0"/>
                  </a:cubicBezTo>
                  <a:cubicBezTo>
                    <a:pt x="103" y="0"/>
                    <a:pt x="102" y="2"/>
                    <a:pt x="102" y="4"/>
                  </a:cubicBezTo>
                  <a:cubicBezTo>
                    <a:pt x="102" y="15"/>
                    <a:pt x="102" y="15"/>
                    <a:pt x="102" y="1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1" y="2"/>
                    <a:pt x="89" y="0"/>
                    <a:pt x="87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3" y="2"/>
                    <a:pt x="72" y="0"/>
                    <a:pt x="70" y="0"/>
                  </a:cubicBezTo>
                  <a:cubicBezTo>
                    <a:pt x="68" y="0"/>
                    <a:pt x="67" y="2"/>
                    <a:pt x="67" y="4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5" y="2"/>
                    <a:pt x="54" y="0"/>
                    <a:pt x="52" y="0"/>
                  </a:cubicBezTo>
                  <a:cubicBezTo>
                    <a:pt x="50" y="0"/>
                    <a:pt x="49" y="2"/>
                    <a:pt x="49" y="4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13" y="15"/>
                    <a:pt x="0" y="28"/>
                    <a:pt x="0" y="44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5"/>
                    <a:pt x="13" y="208"/>
                    <a:pt x="29" y="208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62" y="208"/>
                    <a:pt x="175" y="195"/>
                    <a:pt x="175" y="180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5" y="28"/>
                    <a:pt x="162" y="15"/>
                    <a:pt x="146" y="15"/>
                  </a:cubicBezTo>
                  <a:close/>
                  <a:moveTo>
                    <a:pt x="168" y="180"/>
                  </a:moveTo>
                  <a:cubicBezTo>
                    <a:pt x="168" y="192"/>
                    <a:pt x="158" y="202"/>
                    <a:pt x="146" y="202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16" y="202"/>
                    <a:pt x="6" y="192"/>
                    <a:pt x="6" y="180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32"/>
                    <a:pt x="16" y="22"/>
                    <a:pt x="29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3"/>
                    <a:pt x="33" y="34"/>
                    <a:pt x="35" y="34"/>
                  </a:cubicBezTo>
                  <a:cubicBezTo>
                    <a:pt x="36" y="34"/>
                    <a:pt x="38" y="33"/>
                    <a:pt x="38" y="3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3"/>
                    <a:pt x="50" y="34"/>
                    <a:pt x="52" y="34"/>
                  </a:cubicBezTo>
                  <a:cubicBezTo>
                    <a:pt x="54" y="34"/>
                    <a:pt x="55" y="33"/>
                    <a:pt x="55" y="31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7" y="33"/>
                    <a:pt x="68" y="34"/>
                    <a:pt x="70" y="34"/>
                  </a:cubicBezTo>
                  <a:cubicBezTo>
                    <a:pt x="72" y="34"/>
                    <a:pt x="73" y="33"/>
                    <a:pt x="73" y="31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4" y="33"/>
                    <a:pt x="86" y="34"/>
                    <a:pt x="87" y="34"/>
                  </a:cubicBezTo>
                  <a:cubicBezTo>
                    <a:pt x="89" y="34"/>
                    <a:pt x="91" y="33"/>
                    <a:pt x="91" y="3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102" y="22"/>
                    <a:pt x="102" y="22"/>
                    <a:pt x="102" y="22"/>
                  </a:cubicBezTo>
                  <a:cubicBezTo>
                    <a:pt x="102" y="31"/>
                    <a:pt x="102" y="31"/>
                    <a:pt x="102" y="31"/>
                  </a:cubicBezTo>
                  <a:cubicBezTo>
                    <a:pt x="102" y="33"/>
                    <a:pt x="103" y="34"/>
                    <a:pt x="105" y="34"/>
                  </a:cubicBezTo>
                  <a:cubicBezTo>
                    <a:pt x="107" y="34"/>
                    <a:pt x="108" y="33"/>
                    <a:pt x="108" y="3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9" y="33"/>
                    <a:pt x="121" y="34"/>
                    <a:pt x="123" y="34"/>
                  </a:cubicBezTo>
                  <a:cubicBezTo>
                    <a:pt x="124" y="34"/>
                    <a:pt x="126" y="33"/>
                    <a:pt x="126" y="31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7" y="33"/>
                    <a:pt x="138" y="34"/>
                    <a:pt x="140" y="34"/>
                  </a:cubicBezTo>
                  <a:cubicBezTo>
                    <a:pt x="142" y="34"/>
                    <a:pt x="143" y="33"/>
                    <a:pt x="143" y="31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58" y="22"/>
                    <a:pt x="168" y="32"/>
                    <a:pt x="168" y="44"/>
                  </a:cubicBezTo>
                  <a:lnTo>
                    <a:pt x="168" y="180"/>
                  </a:lnTo>
                  <a:close/>
                  <a:moveTo>
                    <a:pt x="60" y="72"/>
                  </a:moveTo>
                  <a:cubicBezTo>
                    <a:pt x="44" y="97"/>
                    <a:pt x="44" y="97"/>
                    <a:pt x="44" y="97"/>
                  </a:cubicBezTo>
                  <a:cubicBezTo>
                    <a:pt x="43" y="98"/>
                    <a:pt x="43" y="98"/>
                    <a:pt x="42" y="99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40" y="99"/>
                    <a:pt x="40" y="99"/>
                    <a:pt x="39" y="98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5" y="88"/>
                    <a:pt x="24" y="86"/>
                    <a:pt x="25" y="84"/>
                  </a:cubicBezTo>
                  <a:cubicBezTo>
                    <a:pt x="26" y="83"/>
                    <a:pt x="28" y="83"/>
                    <a:pt x="30" y="84"/>
                  </a:cubicBezTo>
                  <a:cubicBezTo>
                    <a:pt x="40" y="91"/>
                    <a:pt x="40" y="91"/>
                    <a:pt x="40" y="91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55" y="67"/>
                    <a:pt x="57" y="67"/>
                    <a:pt x="59" y="68"/>
                  </a:cubicBezTo>
                  <a:cubicBezTo>
                    <a:pt x="60" y="69"/>
                    <a:pt x="60" y="71"/>
                    <a:pt x="60" y="72"/>
                  </a:cubicBezTo>
                  <a:close/>
                  <a:moveTo>
                    <a:pt x="60" y="129"/>
                  </a:moveTo>
                  <a:cubicBezTo>
                    <a:pt x="44" y="154"/>
                    <a:pt x="44" y="154"/>
                    <a:pt x="44" y="154"/>
                  </a:cubicBezTo>
                  <a:cubicBezTo>
                    <a:pt x="43" y="155"/>
                    <a:pt x="43" y="155"/>
                    <a:pt x="42" y="155"/>
                  </a:cubicBezTo>
                  <a:cubicBezTo>
                    <a:pt x="41" y="155"/>
                    <a:pt x="41" y="156"/>
                    <a:pt x="41" y="156"/>
                  </a:cubicBezTo>
                  <a:cubicBezTo>
                    <a:pt x="40" y="156"/>
                    <a:pt x="40" y="155"/>
                    <a:pt x="39" y="155"/>
                  </a:cubicBezTo>
                  <a:cubicBezTo>
                    <a:pt x="26" y="146"/>
                    <a:pt x="26" y="146"/>
                    <a:pt x="26" y="146"/>
                  </a:cubicBezTo>
                  <a:cubicBezTo>
                    <a:pt x="25" y="145"/>
                    <a:pt x="24" y="143"/>
                    <a:pt x="25" y="141"/>
                  </a:cubicBezTo>
                  <a:cubicBezTo>
                    <a:pt x="26" y="140"/>
                    <a:pt x="28" y="139"/>
                    <a:pt x="30" y="140"/>
                  </a:cubicBezTo>
                  <a:cubicBezTo>
                    <a:pt x="40" y="148"/>
                    <a:pt x="40" y="148"/>
                    <a:pt x="40" y="148"/>
                  </a:cubicBezTo>
                  <a:cubicBezTo>
                    <a:pt x="54" y="125"/>
                    <a:pt x="54" y="125"/>
                    <a:pt x="54" y="125"/>
                  </a:cubicBezTo>
                  <a:cubicBezTo>
                    <a:pt x="55" y="124"/>
                    <a:pt x="57" y="123"/>
                    <a:pt x="59" y="124"/>
                  </a:cubicBezTo>
                  <a:cubicBezTo>
                    <a:pt x="60" y="125"/>
                    <a:pt x="60" y="127"/>
                    <a:pt x="60" y="129"/>
                  </a:cubicBezTo>
                  <a:close/>
                  <a:moveTo>
                    <a:pt x="60" y="129"/>
                  </a:moveTo>
                  <a:cubicBezTo>
                    <a:pt x="60" y="129"/>
                    <a:pt x="60" y="129"/>
                    <a:pt x="60" y="129"/>
                  </a:cubicBezTo>
                </a:path>
              </a:pathLst>
            </a:custGeom>
            <a:grpFill/>
            <a:ln w="22225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88158" y="1200151"/>
            <a:ext cx="4512469" cy="4469607"/>
            <a:chOff x="650875" y="365125"/>
            <a:chExt cx="6016625" cy="6051551"/>
          </a:xfrm>
        </p:grpSpPr>
        <p:sp>
          <p:nvSpPr>
            <p:cNvPr id="101" name="Freeform 5"/>
            <p:cNvSpPr>
              <a:spLocks/>
            </p:cNvSpPr>
            <p:nvPr/>
          </p:nvSpPr>
          <p:spPr bwMode="auto">
            <a:xfrm>
              <a:off x="650875" y="2770188"/>
              <a:ext cx="2962275" cy="3505200"/>
            </a:xfrm>
            <a:custGeom>
              <a:avLst/>
              <a:gdLst>
                <a:gd name="T0" fmla="*/ 755 w 928"/>
                <a:gd name="T1" fmla="*/ 957 h 1086"/>
                <a:gd name="T2" fmla="*/ 918 w 928"/>
                <a:gd name="T3" fmla="*/ 1086 h 1086"/>
                <a:gd name="T4" fmla="*/ 42 w 928"/>
                <a:gd name="T5" fmla="*/ 218 h 1086"/>
                <a:gd name="T6" fmla="*/ 0 w 928"/>
                <a:gd name="T7" fmla="*/ 218 h 1086"/>
                <a:gd name="T8" fmla="*/ 42 w 928"/>
                <a:gd name="T9" fmla="*/ 166 h 1086"/>
                <a:gd name="T10" fmla="*/ 174 w 928"/>
                <a:gd name="T11" fmla="*/ 0 h 1086"/>
                <a:gd name="T12" fmla="*/ 308 w 928"/>
                <a:gd name="T13" fmla="*/ 170 h 1086"/>
                <a:gd name="T14" fmla="*/ 347 w 928"/>
                <a:gd name="T15" fmla="*/ 218 h 1086"/>
                <a:gd name="T16" fmla="*/ 309 w 928"/>
                <a:gd name="T17" fmla="*/ 218 h 1086"/>
                <a:gd name="T18" fmla="*/ 928 w 928"/>
                <a:gd name="T19" fmla="*/ 819 h 1086"/>
                <a:gd name="T20" fmla="*/ 755 w 928"/>
                <a:gd name="T21" fmla="*/ 957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28" h="1086">
                  <a:moveTo>
                    <a:pt x="755" y="957"/>
                  </a:moveTo>
                  <a:cubicBezTo>
                    <a:pt x="918" y="1086"/>
                    <a:pt x="918" y="1086"/>
                    <a:pt x="918" y="1086"/>
                  </a:cubicBezTo>
                  <a:cubicBezTo>
                    <a:pt x="442" y="1074"/>
                    <a:pt x="58" y="693"/>
                    <a:pt x="42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42" y="166"/>
                    <a:pt x="42" y="166"/>
                    <a:pt x="42" y="166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308" y="170"/>
                    <a:pt x="308" y="170"/>
                    <a:pt x="308" y="170"/>
                  </a:cubicBezTo>
                  <a:cubicBezTo>
                    <a:pt x="347" y="218"/>
                    <a:pt x="347" y="218"/>
                    <a:pt x="347" y="218"/>
                  </a:cubicBezTo>
                  <a:cubicBezTo>
                    <a:pt x="309" y="218"/>
                    <a:pt x="309" y="218"/>
                    <a:pt x="309" y="218"/>
                  </a:cubicBezTo>
                  <a:cubicBezTo>
                    <a:pt x="325" y="549"/>
                    <a:pt x="595" y="813"/>
                    <a:pt x="928" y="819"/>
                  </a:cubicBezTo>
                  <a:lnTo>
                    <a:pt x="755" y="957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102" name="Freeform 8"/>
            <p:cNvSpPr>
              <a:spLocks/>
            </p:cNvSpPr>
            <p:nvPr/>
          </p:nvSpPr>
          <p:spPr bwMode="auto">
            <a:xfrm>
              <a:off x="3060700" y="3427413"/>
              <a:ext cx="3463925" cy="2989263"/>
            </a:xfrm>
            <a:custGeom>
              <a:avLst/>
              <a:gdLst>
                <a:gd name="T0" fmla="*/ 1085 w 1085"/>
                <a:gd name="T1" fmla="*/ 13 h 926"/>
                <a:gd name="T2" fmla="*/ 218 w 1085"/>
                <a:gd name="T3" fmla="*/ 881 h 926"/>
                <a:gd name="T4" fmla="*/ 218 w 1085"/>
                <a:gd name="T5" fmla="*/ 926 h 926"/>
                <a:gd name="T6" fmla="*/ 163 w 1085"/>
                <a:gd name="T7" fmla="*/ 882 h 926"/>
                <a:gd name="T8" fmla="*/ 0 w 1085"/>
                <a:gd name="T9" fmla="*/ 753 h 926"/>
                <a:gd name="T10" fmla="*/ 173 w 1085"/>
                <a:gd name="T11" fmla="*/ 615 h 926"/>
                <a:gd name="T12" fmla="*/ 218 w 1085"/>
                <a:gd name="T13" fmla="*/ 579 h 926"/>
                <a:gd name="T14" fmla="*/ 218 w 1085"/>
                <a:gd name="T15" fmla="*/ 615 h 926"/>
                <a:gd name="T16" fmla="*/ 818 w 1085"/>
                <a:gd name="T17" fmla="*/ 0 h 926"/>
                <a:gd name="T18" fmla="*/ 957 w 1085"/>
                <a:gd name="T19" fmla="*/ 173 h 926"/>
                <a:gd name="T20" fmla="*/ 1085 w 1085"/>
                <a:gd name="T21" fmla="*/ 13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5" h="926">
                  <a:moveTo>
                    <a:pt x="1085" y="13"/>
                  </a:moveTo>
                  <a:cubicBezTo>
                    <a:pt x="1069" y="485"/>
                    <a:pt x="690" y="865"/>
                    <a:pt x="218" y="881"/>
                  </a:cubicBezTo>
                  <a:cubicBezTo>
                    <a:pt x="218" y="926"/>
                    <a:pt x="218" y="926"/>
                    <a:pt x="218" y="926"/>
                  </a:cubicBezTo>
                  <a:cubicBezTo>
                    <a:pt x="163" y="882"/>
                    <a:pt x="163" y="882"/>
                    <a:pt x="163" y="882"/>
                  </a:cubicBezTo>
                  <a:cubicBezTo>
                    <a:pt x="0" y="753"/>
                    <a:pt x="0" y="753"/>
                    <a:pt x="0" y="753"/>
                  </a:cubicBezTo>
                  <a:cubicBezTo>
                    <a:pt x="173" y="615"/>
                    <a:pt x="173" y="615"/>
                    <a:pt x="173" y="615"/>
                  </a:cubicBezTo>
                  <a:cubicBezTo>
                    <a:pt x="218" y="579"/>
                    <a:pt x="218" y="579"/>
                    <a:pt x="218" y="579"/>
                  </a:cubicBezTo>
                  <a:cubicBezTo>
                    <a:pt x="218" y="615"/>
                    <a:pt x="218" y="615"/>
                    <a:pt x="218" y="615"/>
                  </a:cubicBezTo>
                  <a:cubicBezTo>
                    <a:pt x="547" y="598"/>
                    <a:pt x="809" y="330"/>
                    <a:pt x="818" y="0"/>
                  </a:cubicBezTo>
                  <a:cubicBezTo>
                    <a:pt x="957" y="173"/>
                    <a:pt x="957" y="173"/>
                    <a:pt x="957" y="173"/>
                  </a:cubicBezTo>
                  <a:lnTo>
                    <a:pt x="1085" y="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103" name="Freeform 7"/>
            <p:cNvSpPr>
              <a:spLocks/>
            </p:cNvSpPr>
            <p:nvPr/>
          </p:nvSpPr>
          <p:spPr bwMode="auto">
            <a:xfrm>
              <a:off x="3692525" y="471488"/>
              <a:ext cx="2974975" cy="3514725"/>
            </a:xfrm>
            <a:custGeom>
              <a:avLst/>
              <a:gdLst>
                <a:gd name="T0" fmla="*/ 932 w 932"/>
                <a:gd name="T1" fmla="*/ 872 h 1089"/>
                <a:gd name="T2" fmla="*/ 887 w 932"/>
                <a:gd name="T3" fmla="*/ 929 h 1089"/>
                <a:gd name="T4" fmla="*/ 759 w 932"/>
                <a:gd name="T5" fmla="*/ 1089 h 1089"/>
                <a:gd name="T6" fmla="*/ 620 w 932"/>
                <a:gd name="T7" fmla="*/ 916 h 1089"/>
                <a:gd name="T8" fmla="*/ 585 w 932"/>
                <a:gd name="T9" fmla="*/ 872 h 1089"/>
                <a:gd name="T10" fmla="*/ 620 w 932"/>
                <a:gd name="T11" fmla="*/ 872 h 1089"/>
                <a:gd name="T12" fmla="*/ 17 w 932"/>
                <a:gd name="T13" fmla="*/ 267 h 1089"/>
                <a:gd name="T14" fmla="*/ 177 w 932"/>
                <a:gd name="T15" fmla="*/ 140 h 1089"/>
                <a:gd name="T16" fmla="*/ 0 w 932"/>
                <a:gd name="T17" fmla="*/ 0 h 1089"/>
                <a:gd name="T18" fmla="*/ 887 w 932"/>
                <a:gd name="T19" fmla="*/ 872 h 1089"/>
                <a:gd name="T20" fmla="*/ 932 w 932"/>
                <a:gd name="T21" fmla="*/ 872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2" h="1089">
                  <a:moveTo>
                    <a:pt x="932" y="872"/>
                  </a:moveTo>
                  <a:cubicBezTo>
                    <a:pt x="887" y="929"/>
                    <a:pt x="887" y="929"/>
                    <a:pt x="887" y="929"/>
                  </a:cubicBezTo>
                  <a:cubicBezTo>
                    <a:pt x="759" y="1089"/>
                    <a:pt x="759" y="1089"/>
                    <a:pt x="759" y="1089"/>
                  </a:cubicBezTo>
                  <a:cubicBezTo>
                    <a:pt x="620" y="916"/>
                    <a:pt x="620" y="916"/>
                    <a:pt x="620" y="916"/>
                  </a:cubicBezTo>
                  <a:cubicBezTo>
                    <a:pt x="585" y="872"/>
                    <a:pt x="585" y="872"/>
                    <a:pt x="585" y="872"/>
                  </a:cubicBezTo>
                  <a:cubicBezTo>
                    <a:pt x="620" y="872"/>
                    <a:pt x="620" y="872"/>
                    <a:pt x="620" y="872"/>
                  </a:cubicBezTo>
                  <a:cubicBezTo>
                    <a:pt x="606" y="545"/>
                    <a:pt x="344" y="282"/>
                    <a:pt x="17" y="267"/>
                  </a:cubicBezTo>
                  <a:cubicBezTo>
                    <a:pt x="177" y="140"/>
                    <a:pt x="177" y="140"/>
                    <a:pt x="177" y="1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82" y="6"/>
                    <a:pt x="873" y="392"/>
                    <a:pt x="887" y="872"/>
                  </a:cubicBezTo>
                  <a:lnTo>
                    <a:pt x="932" y="872"/>
                  </a:lnTo>
                  <a:close/>
                </a:path>
              </a:pathLst>
            </a:custGeom>
            <a:solidFill>
              <a:schemeClr val="accent3">
                <a:lumMod val="75000"/>
                <a:lumOff val="25000"/>
              </a:schemeClr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784225" y="365125"/>
              <a:ext cx="3473450" cy="2952750"/>
            </a:xfrm>
            <a:custGeom>
              <a:avLst/>
              <a:gdLst>
                <a:gd name="T0" fmla="*/ 1088 w 1088"/>
                <a:gd name="T1" fmla="*/ 173 h 915"/>
                <a:gd name="T2" fmla="*/ 928 w 1088"/>
                <a:gd name="T3" fmla="*/ 300 h 915"/>
                <a:gd name="T4" fmla="*/ 870 w 1088"/>
                <a:gd name="T5" fmla="*/ 346 h 915"/>
                <a:gd name="T6" fmla="*/ 870 w 1088"/>
                <a:gd name="T7" fmla="*/ 300 h 915"/>
                <a:gd name="T8" fmla="*/ 266 w 1088"/>
                <a:gd name="T9" fmla="*/ 915 h 915"/>
                <a:gd name="T10" fmla="*/ 132 w 1088"/>
                <a:gd name="T11" fmla="*/ 745 h 915"/>
                <a:gd name="T12" fmla="*/ 0 w 1088"/>
                <a:gd name="T13" fmla="*/ 911 h 915"/>
                <a:gd name="T14" fmla="*/ 870 w 1088"/>
                <a:gd name="T15" fmla="*/ 33 h 915"/>
                <a:gd name="T16" fmla="*/ 870 w 1088"/>
                <a:gd name="T17" fmla="*/ 0 h 915"/>
                <a:gd name="T18" fmla="*/ 911 w 1088"/>
                <a:gd name="T19" fmla="*/ 33 h 915"/>
                <a:gd name="T20" fmla="*/ 1088 w 1088"/>
                <a:gd name="T21" fmla="*/ 173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8" h="915">
                  <a:moveTo>
                    <a:pt x="1088" y="173"/>
                  </a:moveTo>
                  <a:cubicBezTo>
                    <a:pt x="928" y="300"/>
                    <a:pt x="928" y="300"/>
                    <a:pt x="928" y="300"/>
                  </a:cubicBezTo>
                  <a:cubicBezTo>
                    <a:pt x="870" y="346"/>
                    <a:pt x="870" y="346"/>
                    <a:pt x="870" y="346"/>
                  </a:cubicBezTo>
                  <a:cubicBezTo>
                    <a:pt x="870" y="300"/>
                    <a:pt x="870" y="300"/>
                    <a:pt x="870" y="300"/>
                  </a:cubicBezTo>
                  <a:cubicBezTo>
                    <a:pt x="540" y="314"/>
                    <a:pt x="275" y="583"/>
                    <a:pt x="266" y="915"/>
                  </a:cubicBezTo>
                  <a:cubicBezTo>
                    <a:pt x="132" y="745"/>
                    <a:pt x="132" y="745"/>
                    <a:pt x="132" y="745"/>
                  </a:cubicBezTo>
                  <a:cubicBezTo>
                    <a:pt x="0" y="911"/>
                    <a:pt x="0" y="911"/>
                    <a:pt x="0" y="911"/>
                  </a:cubicBezTo>
                  <a:cubicBezTo>
                    <a:pt x="10" y="434"/>
                    <a:pt x="394" y="48"/>
                    <a:pt x="870" y="33"/>
                  </a:cubicBezTo>
                  <a:cubicBezTo>
                    <a:pt x="870" y="0"/>
                    <a:pt x="870" y="0"/>
                    <a:pt x="870" y="0"/>
                  </a:cubicBezTo>
                  <a:cubicBezTo>
                    <a:pt x="911" y="33"/>
                    <a:pt x="911" y="33"/>
                    <a:pt x="911" y="33"/>
                  </a:cubicBezTo>
                  <a:lnTo>
                    <a:pt x="1088" y="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sz="1425"/>
            </a:p>
          </p:txBody>
        </p:sp>
        <p:sp>
          <p:nvSpPr>
            <p:cNvPr id="105" name="TextBox 104"/>
            <p:cNvSpPr txBox="1"/>
            <p:nvPr/>
          </p:nvSpPr>
          <p:spPr>
            <a:xfrm rot="18986299">
              <a:off x="972135" y="1307720"/>
              <a:ext cx="2183809" cy="593810"/>
            </a:xfrm>
            <a:prstGeom prst="rect">
              <a:avLst/>
            </a:prstGeom>
            <a:noFill/>
            <a:effectLst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800" b="1" dirty="0" smtClean="0">
                  <a:solidFill>
                    <a:schemeClr val="bg1"/>
                  </a:solidFill>
                </a:rPr>
                <a:t>Nivelación</a:t>
              </a:r>
              <a:endParaRPr 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 rot="3044110">
              <a:off x="4757738" y="1470225"/>
              <a:ext cx="1445267" cy="584775"/>
            </a:xfrm>
            <a:prstGeom prst="rect">
              <a:avLst/>
            </a:prstGeom>
            <a:noFill/>
            <a:effectLst/>
          </p:spPr>
          <p:txBody>
            <a:bodyPr wrap="square" rtlCol="0">
              <a:normAutofit lnSpcReduction="10000"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CPL1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 rot="19012054">
              <a:off x="4440377" y="4829803"/>
              <a:ext cx="1748773" cy="593810"/>
            </a:xfrm>
            <a:prstGeom prst="rect">
              <a:avLst/>
            </a:prstGeom>
            <a:noFill/>
            <a:effectLst/>
          </p:spPr>
          <p:txBody>
            <a:bodyPr wrap="square" rtlCol="0">
              <a:normAutofit lnSpcReduction="10000"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CPL2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 rot="2700000">
              <a:off x="729331" y="4687885"/>
              <a:ext cx="2275474" cy="584775"/>
            </a:xfrm>
            <a:prstGeom prst="rect">
              <a:avLst/>
            </a:prstGeom>
            <a:noFill/>
            <a:effectLst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Comunicación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5807078" y="2970644"/>
              <a:ext cx="638545" cy="638545"/>
              <a:chOff x="8631238" y="1792288"/>
              <a:chExt cx="2851151" cy="2851150"/>
            </a:xfrm>
            <a:solidFill>
              <a:schemeClr val="bg1"/>
            </a:solidFill>
            <a:effectLst/>
          </p:grpSpPr>
          <p:sp>
            <p:nvSpPr>
              <p:cNvPr id="137" name="Freeform 18"/>
              <p:cNvSpPr>
                <a:spLocks noEditPoints="1"/>
              </p:cNvSpPr>
              <p:nvPr/>
            </p:nvSpPr>
            <p:spPr bwMode="auto">
              <a:xfrm>
                <a:off x="8631238" y="2963863"/>
                <a:ext cx="1614488" cy="1679575"/>
              </a:xfrm>
              <a:custGeom>
                <a:avLst/>
                <a:gdLst>
                  <a:gd name="T0" fmla="*/ 861 w 896"/>
                  <a:gd name="T1" fmla="*/ 560 h 922"/>
                  <a:gd name="T2" fmla="*/ 804 w 896"/>
                  <a:gd name="T3" fmla="*/ 526 h 922"/>
                  <a:gd name="T4" fmla="*/ 810 w 896"/>
                  <a:gd name="T5" fmla="*/ 461 h 922"/>
                  <a:gd name="T6" fmla="*/ 804 w 896"/>
                  <a:gd name="T7" fmla="*/ 396 h 922"/>
                  <a:gd name="T8" fmla="*/ 861 w 896"/>
                  <a:gd name="T9" fmla="*/ 363 h 922"/>
                  <a:gd name="T10" fmla="*/ 886 w 896"/>
                  <a:gd name="T11" fmla="*/ 330 h 922"/>
                  <a:gd name="T12" fmla="*/ 881 w 896"/>
                  <a:gd name="T13" fmla="*/ 290 h 922"/>
                  <a:gd name="T14" fmla="*/ 813 w 896"/>
                  <a:gd name="T15" fmla="*/ 172 h 922"/>
                  <a:gd name="T16" fmla="*/ 740 w 896"/>
                  <a:gd name="T17" fmla="*/ 153 h 922"/>
                  <a:gd name="T18" fmla="*/ 683 w 896"/>
                  <a:gd name="T19" fmla="*/ 186 h 922"/>
                  <a:gd name="T20" fmla="*/ 569 w 896"/>
                  <a:gd name="T21" fmla="*/ 121 h 922"/>
                  <a:gd name="T22" fmla="*/ 569 w 896"/>
                  <a:gd name="T23" fmla="*/ 54 h 922"/>
                  <a:gd name="T24" fmla="*/ 516 w 896"/>
                  <a:gd name="T25" fmla="*/ 0 h 922"/>
                  <a:gd name="T26" fmla="*/ 380 w 896"/>
                  <a:gd name="T27" fmla="*/ 0 h 922"/>
                  <a:gd name="T28" fmla="*/ 327 w 896"/>
                  <a:gd name="T29" fmla="*/ 54 h 922"/>
                  <a:gd name="T30" fmla="*/ 327 w 896"/>
                  <a:gd name="T31" fmla="*/ 121 h 922"/>
                  <a:gd name="T32" fmla="*/ 214 w 896"/>
                  <a:gd name="T33" fmla="*/ 186 h 922"/>
                  <a:gd name="T34" fmla="*/ 156 w 896"/>
                  <a:gd name="T35" fmla="*/ 153 h 922"/>
                  <a:gd name="T36" fmla="*/ 83 w 896"/>
                  <a:gd name="T37" fmla="*/ 172 h 922"/>
                  <a:gd name="T38" fmla="*/ 15 w 896"/>
                  <a:gd name="T39" fmla="*/ 289 h 922"/>
                  <a:gd name="T40" fmla="*/ 35 w 896"/>
                  <a:gd name="T41" fmla="*/ 363 h 922"/>
                  <a:gd name="T42" fmla="*/ 93 w 896"/>
                  <a:gd name="T43" fmla="*/ 396 h 922"/>
                  <a:gd name="T44" fmla="*/ 86 w 896"/>
                  <a:gd name="T45" fmla="*/ 461 h 922"/>
                  <a:gd name="T46" fmla="*/ 93 w 896"/>
                  <a:gd name="T47" fmla="*/ 527 h 922"/>
                  <a:gd name="T48" fmla="*/ 35 w 896"/>
                  <a:gd name="T49" fmla="*/ 560 h 922"/>
                  <a:gd name="T50" fmla="*/ 15 w 896"/>
                  <a:gd name="T51" fmla="*/ 633 h 922"/>
                  <a:gd name="T52" fmla="*/ 83 w 896"/>
                  <a:gd name="T53" fmla="*/ 750 h 922"/>
                  <a:gd name="T54" fmla="*/ 115 w 896"/>
                  <a:gd name="T55" fmla="*/ 775 h 922"/>
                  <a:gd name="T56" fmla="*/ 156 w 896"/>
                  <a:gd name="T57" fmla="*/ 770 h 922"/>
                  <a:gd name="T58" fmla="*/ 214 w 896"/>
                  <a:gd name="T59" fmla="*/ 736 h 922"/>
                  <a:gd name="T60" fmla="*/ 327 w 896"/>
                  <a:gd name="T61" fmla="*/ 802 h 922"/>
                  <a:gd name="T62" fmla="*/ 327 w 896"/>
                  <a:gd name="T63" fmla="*/ 868 h 922"/>
                  <a:gd name="T64" fmla="*/ 380 w 896"/>
                  <a:gd name="T65" fmla="*/ 922 h 922"/>
                  <a:gd name="T66" fmla="*/ 516 w 896"/>
                  <a:gd name="T67" fmla="*/ 922 h 922"/>
                  <a:gd name="T68" fmla="*/ 569 w 896"/>
                  <a:gd name="T69" fmla="*/ 868 h 922"/>
                  <a:gd name="T70" fmla="*/ 569 w 896"/>
                  <a:gd name="T71" fmla="*/ 802 h 922"/>
                  <a:gd name="T72" fmla="*/ 682 w 896"/>
                  <a:gd name="T73" fmla="*/ 736 h 922"/>
                  <a:gd name="T74" fmla="*/ 740 w 896"/>
                  <a:gd name="T75" fmla="*/ 770 h 922"/>
                  <a:gd name="T76" fmla="*/ 813 w 896"/>
                  <a:gd name="T77" fmla="*/ 750 h 922"/>
                  <a:gd name="T78" fmla="*/ 881 w 896"/>
                  <a:gd name="T79" fmla="*/ 633 h 922"/>
                  <a:gd name="T80" fmla="*/ 861 w 896"/>
                  <a:gd name="T81" fmla="*/ 560 h 922"/>
                  <a:gd name="T82" fmla="*/ 448 w 896"/>
                  <a:gd name="T83" fmla="*/ 689 h 922"/>
                  <a:gd name="T84" fmla="*/ 221 w 896"/>
                  <a:gd name="T85" fmla="*/ 461 h 922"/>
                  <a:gd name="T86" fmla="*/ 448 w 896"/>
                  <a:gd name="T87" fmla="*/ 234 h 922"/>
                  <a:gd name="T88" fmla="*/ 676 w 896"/>
                  <a:gd name="T89" fmla="*/ 461 h 922"/>
                  <a:gd name="T90" fmla="*/ 448 w 896"/>
                  <a:gd name="T91" fmla="*/ 689 h 922"/>
                  <a:gd name="T92" fmla="*/ 448 w 896"/>
                  <a:gd name="T93" fmla="*/ 689 h 922"/>
                  <a:gd name="T94" fmla="*/ 448 w 896"/>
                  <a:gd name="T95" fmla="*/ 689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96" h="922">
                    <a:moveTo>
                      <a:pt x="861" y="560"/>
                    </a:moveTo>
                    <a:cubicBezTo>
                      <a:pt x="804" y="526"/>
                      <a:pt x="804" y="526"/>
                      <a:pt x="804" y="526"/>
                    </a:cubicBezTo>
                    <a:cubicBezTo>
                      <a:pt x="808" y="505"/>
                      <a:pt x="810" y="484"/>
                      <a:pt x="810" y="461"/>
                    </a:cubicBezTo>
                    <a:cubicBezTo>
                      <a:pt x="810" y="439"/>
                      <a:pt x="808" y="417"/>
                      <a:pt x="804" y="396"/>
                    </a:cubicBezTo>
                    <a:cubicBezTo>
                      <a:pt x="861" y="363"/>
                      <a:pt x="861" y="363"/>
                      <a:pt x="861" y="363"/>
                    </a:cubicBezTo>
                    <a:cubicBezTo>
                      <a:pt x="874" y="356"/>
                      <a:pt x="883" y="344"/>
                      <a:pt x="886" y="330"/>
                    </a:cubicBezTo>
                    <a:cubicBezTo>
                      <a:pt x="890" y="316"/>
                      <a:pt x="888" y="302"/>
                      <a:pt x="881" y="290"/>
                    </a:cubicBezTo>
                    <a:cubicBezTo>
                      <a:pt x="813" y="172"/>
                      <a:pt x="813" y="172"/>
                      <a:pt x="813" y="172"/>
                    </a:cubicBezTo>
                    <a:cubicBezTo>
                      <a:pt x="799" y="147"/>
                      <a:pt x="766" y="138"/>
                      <a:pt x="740" y="153"/>
                    </a:cubicBezTo>
                    <a:cubicBezTo>
                      <a:pt x="683" y="186"/>
                      <a:pt x="683" y="186"/>
                      <a:pt x="683" y="186"/>
                    </a:cubicBezTo>
                    <a:cubicBezTo>
                      <a:pt x="649" y="158"/>
                      <a:pt x="611" y="136"/>
                      <a:pt x="569" y="121"/>
                    </a:cubicBezTo>
                    <a:cubicBezTo>
                      <a:pt x="569" y="54"/>
                      <a:pt x="569" y="54"/>
                      <a:pt x="569" y="54"/>
                    </a:cubicBezTo>
                    <a:cubicBezTo>
                      <a:pt x="569" y="24"/>
                      <a:pt x="545" y="0"/>
                      <a:pt x="516" y="0"/>
                    </a:cubicBezTo>
                    <a:cubicBezTo>
                      <a:pt x="380" y="0"/>
                      <a:pt x="380" y="0"/>
                      <a:pt x="380" y="0"/>
                    </a:cubicBezTo>
                    <a:cubicBezTo>
                      <a:pt x="351" y="0"/>
                      <a:pt x="327" y="24"/>
                      <a:pt x="327" y="54"/>
                    </a:cubicBezTo>
                    <a:cubicBezTo>
                      <a:pt x="327" y="121"/>
                      <a:pt x="327" y="121"/>
                      <a:pt x="327" y="121"/>
                    </a:cubicBezTo>
                    <a:cubicBezTo>
                      <a:pt x="285" y="136"/>
                      <a:pt x="247" y="158"/>
                      <a:pt x="214" y="186"/>
                    </a:cubicBezTo>
                    <a:cubicBezTo>
                      <a:pt x="156" y="153"/>
                      <a:pt x="156" y="153"/>
                      <a:pt x="156" y="153"/>
                    </a:cubicBezTo>
                    <a:cubicBezTo>
                      <a:pt x="130" y="138"/>
                      <a:pt x="98" y="147"/>
                      <a:pt x="83" y="172"/>
                    </a:cubicBezTo>
                    <a:cubicBezTo>
                      <a:pt x="15" y="289"/>
                      <a:pt x="15" y="289"/>
                      <a:pt x="15" y="289"/>
                    </a:cubicBezTo>
                    <a:cubicBezTo>
                      <a:pt x="0" y="315"/>
                      <a:pt x="9" y="348"/>
                      <a:pt x="35" y="363"/>
                    </a:cubicBezTo>
                    <a:cubicBezTo>
                      <a:pt x="93" y="396"/>
                      <a:pt x="93" y="396"/>
                      <a:pt x="93" y="396"/>
                    </a:cubicBezTo>
                    <a:cubicBezTo>
                      <a:pt x="89" y="417"/>
                      <a:pt x="86" y="439"/>
                      <a:pt x="86" y="461"/>
                    </a:cubicBezTo>
                    <a:cubicBezTo>
                      <a:pt x="86" y="484"/>
                      <a:pt x="89" y="505"/>
                      <a:pt x="93" y="527"/>
                    </a:cubicBezTo>
                    <a:cubicBezTo>
                      <a:pt x="35" y="560"/>
                      <a:pt x="35" y="560"/>
                      <a:pt x="35" y="560"/>
                    </a:cubicBezTo>
                    <a:cubicBezTo>
                      <a:pt x="9" y="575"/>
                      <a:pt x="0" y="607"/>
                      <a:pt x="15" y="633"/>
                    </a:cubicBezTo>
                    <a:cubicBezTo>
                      <a:pt x="83" y="750"/>
                      <a:pt x="83" y="750"/>
                      <a:pt x="83" y="750"/>
                    </a:cubicBezTo>
                    <a:cubicBezTo>
                      <a:pt x="90" y="763"/>
                      <a:pt x="102" y="772"/>
                      <a:pt x="115" y="775"/>
                    </a:cubicBezTo>
                    <a:cubicBezTo>
                      <a:pt x="129" y="779"/>
                      <a:pt x="144" y="777"/>
                      <a:pt x="156" y="770"/>
                    </a:cubicBezTo>
                    <a:cubicBezTo>
                      <a:pt x="214" y="736"/>
                      <a:pt x="214" y="736"/>
                      <a:pt x="214" y="736"/>
                    </a:cubicBezTo>
                    <a:cubicBezTo>
                      <a:pt x="247" y="765"/>
                      <a:pt x="285" y="787"/>
                      <a:pt x="327" y="802"/>
                    </a:cubicBezTo>
                    <a:cubicBezTo>
                      <a:pt x="327" y="868"/>
                      <a:pt x="327" y="868"/>
                      <a:pt x="327" y="868"/>
                    </a:cubicBezTo>
                    <a:cubicBezTo>
                      <a:pt x="327" y="898"/>
                      <a:pt x="351" y="922"/>
                      <a:pt x="380" y="922"/>
                    </a:cubicBezTo>
                    <a:cubicBezTo>
                      <a:pt x="516" y="922"/>
                      <a:pt x="516" y="922"/>
                      <a:pt x="516" y="922"/>
                    </a:cubicBezTo>
                    <a:cubicBezTo>
                      <a:pt x="545" y="922"/>
                      <a:pt x="569" y="898"/>
                      <a:pt x="569" y="868"/>
                    </a:cubicBezTo>
                    <a:cubicBezTo>
                      <a:pt x="569" y="802"/>
                      <a:pt x="569" y="802"/>
                      <a:pt x="569" y="802"/>
                    </a:cubicBezTo>
                    <a:cubicBezTo>
                      <a:pt x="611" y="787"/>
                      <a:pt x="649" y="765"/>
                      <a:pt x="682" y="736"/>
                    </a:cubicBezTo>
                    <a:cubicBezTo>
                      <a:pt x="740" y="770"/>
                      <a:pt x="740" y="770"/>
                      <a:pt x="740" y="770"/>
                    </a:cubicBezTo>
                    <a:cubicBezTo>
                      <a:pt x="766" y="785"/>
                      <a:pt x="799" y="776"/>
                      <a:pt x="813" y="750"/>
                    </a:cubicBezTo>
                    <a:cubicBezTo>
                      <a:pt x="881" y="633"/>
                      <a:pt x="881" y="633"/>
                      <a:pt x="881" y="633"/>
                    </a:cubicBezTo>
                    <a:cubicBezTo>
                      <a:pt x="896" y="607"/>
                      <a:pt x="887" y="575"/>
                      <a:pt x="861" y="560"/>
                    </a:cubicBezTo>
                    <a:close/>
                    <a:moveTo>
                      <a:pt x="448" y="689"/>
                    </a:moveTo>
                    <a:cubicBezTo>
                      <a:pt x="323" y="689"/>
                      <a:pt x="221" y="587"/>
                      <a:pt x="221" y="461"/>
                    </a:cubicBezTo>
                    <a:cubicBezTo>
                      <a:pt x="221" y="336"/>
                      <a:pt x="323" y="234"/>
                      <a:pt x="448" y="234"/>
                    </a:cubicBezTo>
                    <a:cubicBezTo>
                      <a:pt x="574" y="234"/>
                      <a:pt x="676" y="336"/>
                      <a:pt x="676" y="461"/>
                    </a:cubicBezTo>
                    <a:cubicBezTo>
                      <a:pt x="676" y="587"/>
                      <a:pt x="574" y="689"/>
                      <a:pt x="448" y="689"/>
                    </a:cubicBezTo>
                    <a:close/>
                    <a:moveTo>
                      <a:pt x="448" y="689"/>
                    </a:moveTo>
                    <a:cubicBezTo>
                      <a:pt x="448" y="689"/>
                      <a:pt x="448" y="689"/>
                      <a:pt x="448" y="68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lnSpcReduction="10000"/>
              </a:bodyPr>
              <a:lstStyle/>
              <a:p>
                <a:endParaRPr lang="en-US" sz="1425"/>
              </a:p>
            </p:txBody>
          </p:sp>
          <p:sp>
            <p:nvSpPr>
              <p:cNvPr id="138" name="Freeform 19"/>
              <p:cNvSpPr>
                <a:spLocks noEditPoints="1"/>
              </p:cNvSpPr>
              <p:nvPr/>
            </p:nvSpPr>
            <p:spPr bwMode="auto">
              <a:xfrm>
                <a:off x="9123363" y="3484563"/>
                <a:ext cx="630238" cy="638175"/>
              </a:xfrm>
              <a:custGeom>
                <a:avLst/>
                <a:gdLst>
                  <a:gd name="T0" fmla="*/ 175 w 350"/>
                  <a:gd name="T1" fmla="*/ 0 h 350"/>
                  <a:gd name="T2" fmla="*/ 0 w 350"/>
                  <a:gd name="T3" fmla="*/ 175 h 350"/>
                  <a:gd name="T4" fmla="*/ 175 w 350"/>
                  <a:gd name="T5" fmla="*/ 350 h 350"/>
                  <a:gd name="T6" fmla="*/ 350 w 350"/>
                  <a:gd name="T7" fmla="*/ 175 h 350"/>
                  <a:gd name="T8" fmla="*/ 175 w 350"/>
                  <a:gd name="T9" fmla="*/ 0 h 350"/>
                  <a:gd name="T10" fmla="*/ 175 w 350"/>
                  <a:gd name="T11" fmla="*/ 0 h 350"/>
                  <a:gd name="T12" fmla="*/ 175 w 350"/>
                  <a:gd name="T13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0" h="350">
                    <a:moveTo>
                      <a:pt x="175" y="0"/>
                    </a:moveTo>
                    <a:cubicBezTo>
                      <a:pt x="79" y="0"/>
                      <a:pt x="0" y="79"/>
                      <a:pt x="0" y="175"/>
                    </a:cubicBezTo>
                    <a:cubicBezTo>
                      <a:pt x="0" y="272"/>
                      <a:pt x="79" y="350"/>
                      <a:pt x="175" y="350"/>
                    </a:cubicBezTo>
                    <a:cubicBezTo>
                      <a:pt x="272" y="350"/>
                      <a:pt x="350" y="272"/>
                      <a:pt x="350" y="175"/>
                    </a:cubicBezTo>
                    <a:cubicBezTo>
                      <a:pt x="350" y="79"/>
                      <a:pt x="272" y="0"/>
                      <a:pt x="175" y="0"/>
                    </a:cubicBezTo>
                    <a:close/>
                    <a:moveTo>
                      <a:pt x="175" y="0"/>
                    </a:moveTo>
                    <a:cubicBezTo>
                      <a:pt x="175" y="0"/>
                      <a:pt x="175" y="0"/>
                      <a:pt x="17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39" name="Freeform 20"/>
              <p:cNvSpPr>
                <a:spLocks noEditPoints="1"/>
              </p:cNvSpPr>
              <p:nvPr/>
            </p:nvSpPr>
            <p:spPr bwMode="auto">
              <a:xfrm>
                <a:off x="9153526" y="1792288"/>
                <a:ext cx="2328863" cy="2459038"/>
              </a:xfrm>
              <a:custGeom>
                <a:avLst/>
                <a:gdLst>
                  <a:gd name="T0" fmla="*/ 1227 w 1292"/>
                  <a:gd name="T1" fmla="*/ 972 h 1350"/>
                  <a:gd name="T2" fmla="*/ 1027 w 1292"/>
                  <a:gd name="T3" fmla="*/ 904 h 1350"/>
                  <a:gd name="T4" fmla="*/ 446 w 1292"/>
                  <a:gd name="T5" fmla="*/ 277 h 1350"/>
                  <a:gd name="T6" fmla="*/ 392 w 1292"/>
                  <a:gd name="T7" fmla="*/ 74 h 1350"/>
                  <a:gd name="T8" fmla="*/ 218 w 1292"/>
                  <a:gd name="T9" fmla="*/ 3 h 1350"/>
                  <a:gd name="T10" fmla="*/ 199 w 1292"/>
                  <a:gd name="T11" fmla="*/ 17 h 1350"/>
                  <a:gd name="T12" fmla="*/ 203 w 1292"/>
                  <a:gd name="T13" fmla="*/ 39 h 1350"/>
                  <a:gd name="T14" fmla="*/ 265 w 1292"/>
                  <a:gd name="T15" fmla="*/ 105 h 1350"/>
                  <a:gd name="T16" fmla="*/ 273 w 1292"/>
                  <a:gd name="T17" fmla="*/ 127 h 1350"/>
                  <a:gd name="T18" fmla="*/ 263 w 1292"/>
                  <a:gd name="T19" fmla="*/ 149 h 1350"/>
                  <a:gd name="T20" fmla="*/ 149 w 1292"/>
                  <a:gd name="T21" fmla="*/ 254 h 1350"/>
                  <a:gd name="T22" fmla="*/ 106 w 1292"/>
                  <a:gd name="T23" fmla="*/ 253 h 1350"/>
                  <a:gd name="T24" fmla="*/ 45 w 1292"/>
                  <a:gd name="T25" fmla="*/ 187 h 1350"/>
                  <a:gd name="T26" fmla="*/ 23 w 1292"/>
                  <a:gd name="T27" fmla="*/ 181 h 1350"/>
                  <a:gd name="T28" fmla="*/ 8 w 1292"/>
                  <a:gd name="T29" fmla="*/ 199 h 1350"/>
                  <a:gd name="T30" fmla="*/ 65 w 1292"/>
                  <a:gd name="T31" fmla="*/ 377 h 1350"/>
                  <a:gd name="T32" fmla="*/ 264 w 1292"/>
                  <a:gd name="T33" fmla="*/ 446 h 1350"/>
                  <a:gd name="T34" fmla="*/ 846 w 1292"/>
                  <a:gd name="T35" fmla="*/ 1072 h 1350"/>
                  <a:gd name="T36" fmla="*/ 900 w 1292"/>
                  <a:gd name="T37" fmla="*/ 1276 h 1350"/>
                  <a:gd name="T38" fmla="*/ 1074 w 1292"/>
                  <a:gd name="T39" fmla="*/ 1346 h 1350"/>
                  <a:gd name="T40" fmla="*/ 1093 w 1292"/>
                  <a:gd name="T41" fmla="*/ 1333 h 1350"/>
                  <a:gd name="T42" fmla="*/ 1088 w 1292"/>
                  <a:gd name="T43" fmla="*/ 1310 h 1350"/>
                  <a:gd name="T44" fmla="*/ 1027 w 1292"/>
                  <a:gd name="T45" fmla="*/ 1244 h 1350"/>
                  <a:gd name="T46" fmla="*/ 1029 w 1292"/>
                  <a:gd name="T47" fmla="*/ 1201 h 1350"/>
                  <a:gd name="T48" fmla="*/ 1142 w 1292"/>
                  <a:gd name="T49" fmla="*/ 1095 h 1350"/>
                  <a:gd name="T50" fmla="*/ 1186 w 1292"/>
                  <a:gd name="T51" fmla="*/ 1097 h 1350"/>
                  <a:gd name="T52" fmla="*/ 1247 w 1292"/>
                  <a:gd name="T53" fmla="*/ 1163 h 1350"/>
                  <a:gd name="T54" fmla="*/ 1269 w 1292"/>
                  <a:gd name="T55" fmla="*/ 1169 h 1350"/>
                  <a:gd name="T56" fmla="*/ 1284 w 1292"/>
                  <a:gd name="T57" fmla="*/ 1151 h 1350"/>
                  <a:gd name="T58" fmla="*/ 1227 w 1292"/>
                  <a:gd name="T59" fmla="*/ 972 h 1350"/>
                  <a:gd name="T60" fmla="*/ 1227 w 1292"/>
                  <a:gd name="T61" fmla="*/ 972 h 1350"/>
                  <a:gd name="T62" fmla="*/ 1227 w 1292"/>
                  <a:gd name="T63" fmla="*/ 972 h 1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92" h="1350">
                    <a:moveTo>
                      <a:pt x="1227" y="972"/>
                    </a:moveTo>
                    <a:cubicBezTo>
                      <a:pt x="1174" y="915"/>
                      <a:pt x="1099" y="892"/>
                      <a:pt x="1027" y="904"/>
                    </a:cubicBezTo>
                    <a:cubicBezTo>
                      <a:pt x="446" y="277"/>
                      <a:pt x="446" y="277"/>
                      <a:pt x="446" y="277"/>
                    </a:cubicBezTo>
                    <a:cubicBezTo>
                      <a:pt x="462" y="207"/>
                      <a:pt x="445" y="130"/>
                      <a:pt x="392" y="74"/>
                    </a:cubicBezTo>
                    <a:cubicBezTo>
                      <a:pt x="346" y="23"/>
                      <a:pt x="281" y="0"/>
                      <a:pt x="218" y="3"/>
                    </a:cubicBezTo>
                    <a:cubicBezTo>
                      <a:pt x="210" y="4"/>
                      <a:pt x="202" y="9"/>
                      <a:pt x="199" y="17"/>
                    </a:cubicBezTo>
                    <a:cubicBezTo>
                      <a:pt x="196" y="24"/>
                      <a:pt x="198" y="33"/>
                      <a:pt x="203" y="39"/>
                    </a:cubicBezTo>
                    <a:cubicBezTo>
                      <a:pt x="265" y="105"/>
                      <a:pt x="265" y="105"/>
                      <a:pt x="265" y="105"/>
                    </a:cubicBezTo>
                    <a:cubicBezTo>
                      <a:pt x="270" y="111"/>
                      <a:pt x="273" y="119"/>
                      <a:pt x="273" y="127"/>
                    </a:cubicBezTo>
                    <a:cubicBezTo>
                      <a:pt x="272" y="135"/>
                      <a:pt x="269" y="143"/>
                      <a:pt x="263" y="149"/>
                    </a:cubicBezTo>
                    <a:cubicBezTo>
                      <a:pt x="149" y="254"/>
                      <a:pt x="149" y="254"/>
                      <a:pt x="149" y="254"/>
                    </a:cubicBezTo>
                    <a:cubicBezTo>
                      <a:pt x="137" y="266"/>
                      <a:pt x="118" y="265"/>
                      <a:pt x="106" y="253"/>
                    </a:cubicBezTo>
                    <a:cubicBezTo>
                      <a:pt x="45" y="187"/>
                      <a:pt x="45" y="187"/>
                      <a:pt x="45" y="187"/>
                    </a:cubicBezTo>
                    <a:cubicBezTo>
                      <a:pt x="39" y="180"/>
                      <a:pt x="30" y="178"/>
                      <a:pt x="23" y="181"/>
                    </a:cubicBezTo>
                    <a:cubicBezTo>
                      <a:pt x="15" y="183"/>
                      <a:pt x="9" y="190"/>
                      <a:pt x="8" y="199"/>
                    </a:cubicBezTo>
                    <a:cubicBezTo>
                      <a:pt x="0" y="262"/>
                      <a:pt x="18" y="327"/>
                      <a:pt x="65" y="377"/>
                    </a:cubicBezTo>
                    <a:cubicBezTo>
                      <a:pt x="118" y="434"/>
                      <a:pt x="193" y="457"/>
                      <a:pt x="264" y="446"/>
                    </a:cubicBezTo>
                    <a:cubicBezTo>
                      <a:pt x="846" y="1072"/>
                      <a:pt x="846" y="1072"/>
                      <a:pt x="846" y="1072"/>
                    </a:cubicBezTo>
                    <a:cubicBezTo>
                      <a:pt x="829" y="1142"/>
                      <a:pt x="847" y="1219"/>
                      <a:pt x="900" y="1276"/>
                    </a:cubicBezTo>
                    <a:cubicBezTo>
                      <a:pt x="946" y="1326"/>
                      <a:pt x="1010" y="1350"/>
                      <a:pt x="1074" y="1346"/>
                    </a:cubicBezTo>
                    <a:cubicBezTo>
                      <a:pt x="1082" y="1346"/>
                      <a:pt x="1089" y="1341"/>
                      <a:pt x="1093" y="1333"/>
                    </a:cubicBezTo>
                    <a:cubicBezTo>
                      <a:pt x="1096" y="1325"/>
                      <a:pt x="1094" y="1316"/>
                      <a:pt x="1088" y="1310"/>
                    </a:cubicBezTo>
                    <a:cubicBezTo>
                      <a:pt x="1027" y="1244"/>
                      <a:pt x="1027" y="1244"/>
                      <a:pt x="1027" y="1244"/>
                    </a:cubicBezTo>
                    <a:cubicBezTo>
                      <a:pt x="1016" y="1232"/>
                      <a:pt x="1016" y="1212"/>
                      <a:pt x="1029" y="1201"/>
                    </a:cubicBezTo>
                    <a:cubicBezTo>
                      <a:pt x="1142" y="1095"/>
                      <a:pt x="1142" y="1095"/>
                      <a:pt x="1142" y="1095"/>
                    </a:cubicBezTo>
                    <a:cubicBezTo>
                      <a:pt x="1155" y="1084"/>
                      <a:pt x="1174" y="1085"/>
                      <a:pt x="1186" y="1097"/>
                    </a:cubicBezTo>
                    <a:cubicBezTo>
                      <a:pt x="1247" y="1163"/>
                      <a:pt x="1247" y="1163"/>
                      <a:pt x="1247" y="1163"/>
                    </a:cubicBezTo>
                    <a:cubicBezTo>
                      <a:pt x="1253" y="1169"/>
                      <a:pt x="1261" y="1172"/>
                      <a:pt x="1269" y="1169"/>
                    </a:cubicBezTo>
                    <a:cubicBezTo>
                      <a:pt x="1277" y="1166"/>
                      <a:pt x="1283" y="1159"/>
                      <a:pt x="1284" y="1151"/>
                    </a:cubicBezTo>
                    <a:cubicBezTo>
                      <a:pt x="1292" y="1088"/>
                      <a:pt x="1274" y="1022"/>
                      <a:pt x="1227" y="972"/>
                    </a:cubicBezTo>
                    <a:close/>
                    <a:moveTo>
                      <a:pt x="1227" y="972"/>
                    </a:moveTo>
                    <a:cubicBezTo>
                      <a:pt x="1227" y="972"/>
                      <a:pt x="1227" y="972"/>
                      <a:pt x="1227" y="97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 sz="1425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865325" y="3183771"/>
              <a:ext cx="676605" cy="577823"/>
              <a:chOff x="10323513" y="708025"/>
              <a:chExt cx="1011237" cy="863600"/>
            </a:xfrm>
            <a:solidFill>
              <a:schemeClr val="bg1"/>
            </a:solidFill>
            <a:effectLst/>
          </p:grpSpPr>
          <p:sp>
            <p:nvSpPr>
              <p:cNvPr id="135" name="Freeform 37"/>
              <p:cNvSpPr>
                <a:spLocks noEditPoints="1"/>
              </p:cNvSpPr>
              <p:nvPr/>
            </p:nvSpPr>
            <p:spPr bwMode="auto">
              <a:xfrm>
                <a:off x="10323513" y="762000"/>
                <a:ext cx="877887" cy="809625"/>
              </a:xfrm>
              <a:custGeom>
                <a:avLst/>
                <a:gdLst>
                  <a:gd name="T0" fmla="*/ 100 w 131"/>
                  <a:gd name="T1" fmla="*/ 12 h 119"/>
                  <a:gd name="T2" fmla="*/ 51 w 131"/>
                  <a:gd name="T3" fmla="*/ 8 h 119"/>
                  <a:gd name="T4" fmla="*/ 35 w 131"/>
                  <a:gd name="T5" fmla="*/ 42 h 119"/>
                  <a:gd name="T6" fmla="*/ 44 w 131"/>
                  <a:gd name="T7" fmla="*/ 54 h 119"/>
                  <a:gd name="T8" fmla="*/ 57 w 131"/>
                  <a:gd name="T9" fmla="*/ 48 h 119"/>
                  <a:gd name="T10" fmla="*/ 64 w 131"/>
                  <a:gd name="T11" fmla="*/ 37 h 119"/>
                  <a:gd name="T12" fmla="*/ 111 w 131"/>
                  <a:gd name="T13" fmla="*/ 75 h 119"/>
                  <a:gd name="T14" fmla="*/ 105 w 131"/>
                  <a:gd name="T15" fmla="*/ 81 h 119"/>
                  <a:gd name="T16" fmla="*/ 91 w 131"/>
                  <a:gd name="T17" fmla="*/ 71 h 119"/>
                  <a:gd name="T18" fmla="*/ 101 w 131"/>
                  <a:gd name="T19" fmla="*/ 85 h 119"/>
                  <a:gd name="T20" fmla="*/ 95 w 131"/>
                  <a:gd name="T21" fmla="*/ 91 h 119"/>
                  <a:gd name="T22" fmla="*/ 81 w 131"/>
                  <a:gd name="T23" fmla="*/ 81 h 119"/>
                  <a:gd name="T24" fmla="*/ 91 w 131"/>
                  <a:gd name="T25" fmla="*/ 95 h 119"/>
                  <a:gd name="T26" fmla="*/ 85 w 131"/>
                  <a:gd name="T27" fmla="*/ 101 h 119"/>
                  <a:gd name="T28" fmla="*/ 72 w 131"/>
                  <a:gd name="T29" fmla="*/ 91 h 119"/>
                  <a:gd name="T30" fmla="*/ 81 w 131"/>
                  <a:gd name="T31" fmla="*/ 105 h 119"/>
                  <a:gd name="T32" fmla="*/ 76 w 131"/>
                  <a:gd name="T33" fmla="*/ 111 h 119"/>
                  <a:gd name="T34" fmla="*/ 63 w 131"/>
                  <a:gd name="T35" fmla="*/ 91 h 119"/>
                  <a:gd name="T36" fmla="*/ 53 w 131"/>
                  <a:gd name="T37" fmla="*/ 81 h 119"/>
                  <a:gd name="T38" fmla="*/ 43 w 131"/>
                  <a:gd name="T39" fmla="*/ 71 h 119"/>
                  <a:gd name="T40" fmla="*/ 33 w 131"/>
                  <a:gd name="T41" fmla="*/ 61 h 119"/>
                  <a:gd name="T42" fmla="*/ 5 w 131"/>
                  <a:gd name="T43" fmla="*/ 41 h 119"/>
                  <a:gd name="T44" fmla="*/ 1 w 131"/>
                  <a:gd name="T45" fmla="*/ 46 h 119"/>
                  <a:gd name="T46" fmla="*/ 14 w 131"/>
                  <a:gd name="T47" fmla="*/ 70 h 119"/>
                  <a:gd name="T48" fmla="*/ 24 w 131"/>
                  <a:gd name="T49" fmla="*/ 80 h 119"/>
                  <a:gd name="T50" fmla="*/ 34 w 131"/>
                  <a:gd name="T51" fmla="*/ 90 h 119"/>
                  <a:gd name="T52" fmla="*/ 44 w 131"/>
                  <a:gd name="T53" fmla="*/ 100 h 119"/>
                  <a:gd name="T54" fmla="*/ 54 w 131"/>
                  <a:gd name="T55" fmla="*/ 109 h 119"/>
                  <a:gd name="T56" fmla="*/ 71 w 131"/>
                  <a:gd name="T57" fmla="*/ 115 h 119"/>
                  <a:gd name="T58" fmla="*/ 88 w 131"/>
                  <a:gd name="T59" fmla="*/ 108 h 119"/>
                  <a:gd name="T60" fmla="*/ 98 w 131"/>
                  <a:gd name="T61" fmla="*/ 98 h 119"/>
                  <a:gd name="T62" fmla="*/ 108 w 131"/>
                  <a:gd name="T63" fmla="*/ 88 h 119"/>
                  <a:gd name="T64" fmla="*/ 115 w 131"/>
                  <a:gd name="T65" fmla="*/ 71 h 119"/>
                  <a:gd name="T66" fmla="*/ 130 w 131"/>
                  <a:gd name="T67" fmla="*/ 46 h 119"/>
                  <a:gd name="T68" fmla="*/ 102 w 131"/>
                  <a:gd name="T69" fmla="*/ 13 h 119"/>
                  <a:gd name="T70" fmla="*/ 102 w 131"/>
                  <a:gd name="T71" fmla="*/ 13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31" h="119">
                    <a:moveTo>
                      <a:pt x="102" y="13"/>
                    </a:moveTo>
                    <a:cubicBezTo>
                      <a:pt x="101" y="13"/>
                      <a:pt x="101" y="13"/>
                      <a:pt x="100" y="12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60" y="0"/>
                      <a:pt x="53" y="6"/>
                      <a:pt x="51" y="8"/>
                    </a:cubicBezTo>
                    <a:cubicBezTo>
                      <a:pt x="49" y="9"/>
                      <a:pt x="49" y="10"/>
                      <a:pt x="48" y="1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5" y="43"/>
                      <a:pt x="35" y="46"/>
                      <a:pt x="36" y="48"/>
                    </a:cubicBezTo>
                    <a:cubicBezTo>
                      <a:pt x="38" y="51"/>
                      <a:pt x="41" y="54"/>
                      <a:pt x="44" y="54"/>
                    </a:cubicBezTo>
                    <a:cubicBezTo>
                      <a:pt x="48" y="55"/>
                      <a:pt x="52" y="54"/>
                      <a:pt x="55" y="51"/>
                    </a:cubicBezTo>
                    <a:cubicBezTo>
                      <a:pt x="56" y="50"/>
                      <a:pt x="57" y="49"/>
                      <a:pt x="57" y="48"/>
                    </a:cubicBezTo>
                    <a:cubicBezTo>
                      <a:pt x="62" y="40"/>
                      <a:pt x="62" y="40"/>
                      <a:pt x="62" y="40"/>
                    </a:cubicBezTo>
                    <a:cubicBezTo>
                      <a:pt x="62" y="39"/>
                      <a:pt x="63" y="38"/>
                      <a:pt x="64" y="37"/>
                    </a:cubicBezTo>
                    <a:cubicBezTo>
                      <a:pt x="68" y="33"/>
                      <a:pt x="70" y="35"/>
                      <a:pt x="71" y="35"/>
                    </a:cubicBezTo>
                    <a:cubicBezTo>
                      <a:pt x="77" y="41"/>
                      <a:pt x="111" y="75"/>
                      <a:pt x="111" y="75"/>
                    </a:cubicBezTo>
                    <a:cubicBezTo>
                      <a:pt x="112" y="77"/>
                      <a:pt x="112" y="79"/>
                      <a:pt x="110" y="80"/>
                    </a:cubicBezTo>
                    <a:cubicBezTo>
                      <a:pt x="109" y="82"/>
                      <a:pt x="107" y="82"/>
                      <a:pt x="105" y="81"/>
                    </a:cubicBezTo>
                    <a:cubicBezTo>
                      <a:pt x="96" y="71"/>
                      <a:pt x="96" y="71"/>
                      <a:pt x="96" y="71"/>
                    </a:cubicBezTo>
                    <a:cubicBezTo>
                      <a:pt x="95" y="70"/>
                      <a:pt x="93" y="70"/>
                      <a:pt x="91" y="71"/>
                    </a:cubicBezTo>
                    <a:cubicBezTo>
                      <a:pt x="90" y="73"/>
                      <a:pt x="90" y="75"/>
                      <a:pt x="91" y="76"/>
                    </a:cubicBezTo>
                    <a:cubicBezTo>
                      <a:pt x="101" y="85"/>
                      <a:pt x="101" y="85"/>
                      <a:pt x="101" y="85"/>
                    </a:cubicBezTo>
                    <a:cubicBezTo>
                      <a:pt x="102" y="86"/>
                      <a:pt x="102" y="89"/>
                      <a:pt x="100" y="90"/>
                    </a:cubicBezTo>
                    <a:cubicBezTo>
                      <a:pt x="99" y="92"/>
                      <a:pt x="97" y="92"/>
                      <a:pt x="95" y="91"/>
                    </a:cubicBezTo>
                    <a:cubicBezTo>
                      <a:pt x="86" y="81"/>
                      <a:pt x="86" y="81"/>
                      <a:pt x="86" y="81"/>
                    </a:cubicBezTo>
                    <a:cubicBezTo>
                      <a:pt x="85" y="80"/>
                      <a:pt x="83" y="80"/>
                      <a:pt x="81" y="81"/>
                    </a:cubicBezTo>
                    <a:cubicBezTo>
                      <a:pt x="80" y="83"/>
                      <a:pt x="80" y="85"/>
                      <a:pt x="81" y="86"/>
                    </a:cubicBezTo>
                    <a:cubicBezTo>
                      <a:pt x="91" y="95"/>
                      <a:pt x="91" y="95"/>
                      <a:pt x="91" y="95"/>
                    </a:cubicBezTo>
                    <a:cubicBezTo>
                      <a:pt x="92" y="96"/>
                      <a:pt x="92" y="99"/>
                      <a:pt x="90" y="100"/>
                    </a:cubicBezTo>
                    <a:cubicBezTo>
                      <a:pt x="89" y="102"/>
                      <a:pt x="87" y="102"/>
                      <a:pt x="85" y="101"/>
                    </a:cubicBezTo>
                    <a:cubicBezTo>
                      <a:pt x="76" y="91"/>
                      <a:pt x="76" y="91"/>
                      <a:pt x="76" y="91"/>
                    </a:cubicBezTo>
                    <a:cubicBezTo>
                      <a:pt x="75" y="90"/>
                      <a:pt x="73" y="90"/>
                      <a:pt x="72" y="91"/>
                    </a:cubicBezTo>
                    <a:cubicBezTo>
                      <a:pt x="70" y="92"/>
                      <a:pt x="70" y="94"/>
                      <a:pt x="72" y="96"/>
                    </a:cubicBezTo>
                    <a:cubicBezTo>
                      <a:pt x="81" y="105"/>
                      <a:pt x="81" y="105"/>
                      <a:pt x="81" y="105"/>
                    </a:cubicBezTo>
                    <a:cubicBezTo>
                      <a:pt x="82" y="106"/>
                      <a:pt x="82" y="109"/>
                      <a:pt x="80" y="110"/>
                    </a:cubicBezTo>
                    <a:cubicBezTo>
                      <a:pt x="79" y="112"/>
                      <a:pt x="77" y="112"/>
                      <a:pt x="76" y="111"/>
                    </a:cubicBezTo>
                    <a:cubicBezTo>
                      <a:pt x="64" y="99"/>
                      <a:pt x="64" y="99"/>
                      <a:pt x="64" y="99"/>
                    </a:cubicBezTo>
                    <a:cubicBezTo>
                      <a:pt x="66" y="97"/>
                      <a:pt x="65" y="93"/>
                      <a:pt x="63" y="91"/>
                    </a:cubicBezTo>
                    <a:cubicBezTo>
                      <a:pt x="60" y="88"/>
                      <a:pt x="56" y="88"/>
                      <a:pt x="53" y="90"/>
                    </a:cubicBezTo>
                    <a:cubicBezTo>
                      <a:pt x="56" y="88"/>
                      <a:pt x="56" y="83"/>
                      <a:pt x="53" y="81"/>
                    </a:cubicBezTo>
                    <a:cubicBezTo>
                      <a:pt x="50" y="78"/>
                      <a:pt x="46" y="78"/>
                      <a:pt x="43" y="80"/>
                    </a:cubicBezTo>
                    <a:cubicBezTo>
                      <a:pt x="46" y="78"/>
                      <a:pt x="46" y="73"/>
                      <a:pt x="43" y="71"/>
                    </a:cubicBezTo>
                    <a:cubicBezTo>
                      <a:pt x="40" y="68"/>
                      <a:pt x="36" y="68"/>
                      <a:pt x="33" y="70"/>
                    </a:cubicBezTo>
                    <a:cubicBezTo>
                      <a:pt x="36" y="68"/>
                      <a:pt x="36" y="64"/>
                      <a:pt x="33" y="61"/>
                    </a:cubicBezTo>
                    <a:cubicBezTo>
                      <a:pt x="30" y="58"/>
                      <a:pt x="27" y="58"/>
                      <a:pt x="24" y="60"/>
                    </a:cubicBezTo>
                    <a:cubicBezTo>
                      <a:pt x="5" y="41"/>
                      <a:pt x="5" y="41"/>
                      <a:pt x="5" y="41"/>
                    </a:cubicBezTo>
                    <a:cubicBezTo>
                      <a:pt x="4" y="40"/>
                      <a:pt x="2" y="40"/>
                      <a:pt x="1" y="41"/>
                    </a:cubicBezTo>
                    <a:cubicBezTo>
                      <a:pt x="0" y="42"/>
                      <a:pt x="0" y="44"/>
                      <a:pt x="1" y="46"/>
                    </a:cubicBezTo>
                    <a:cubicBezTo>
                      <a:pt x="20" y="64"/>
                      <a:pt x="20" y="64"/>
                      <a:pt x="20" y="64"/>
                    </a:cubicBezTo>
                    <a:cubicBezTo>
                      <a:pt x="14" y="70"/>
                      <a:pt x="14" y="70"/>
                      <a:pt x="14" y="70"/>
                    </a:cubicBezTo>
                    <a:cubicBezTo>
                      <a:pt x="12" y="72"/>
                      <a:pt x="12" y="76"/>
                      <a:pt x="15" y="79"/>
                    </a:cubicBezTo>
                    <a:cubicBezTo>
                      <a:pt x="17" y="82"/>
                      <a:pt x="22" y="82"/>
                      <a:pt x="24" y="80"/>
                    </a:cubicBezTo>
                    <a:cubicBezTo>
                      <a:pt x="22" y="82"/>
                      <a:pt x="22" y="86"/>
                      <a:pt x="25" y="89"/>
                    </a:cubicBezTo>
                    <a:cubicBezTo>
                      <a:pt x="27" y="92"/>
                      <a:pt x="31" y="92"/>
                      <a:pt x="34" y="90"/>
                    </a:cubicBezTo>
                    <a:cubicBezTo>
                      <a:pt x="31" y="92"/>
                      <a:pt x="32" y="96"/>
                      <a:pt x="34" y="99"/>
                    </a:cubicBezTo>
                    <a:cubicBezTo>
                      <a:pt x="37" y="102"/>
                      <a:pt x="41" y="102"/>
                      <a:pt x="44" y="100"/>
                    </a:cubicBezTo>
                    <a:cubicBezTo>
                      <a:pt x="41" y="102"/>
                      <a:pt x="42" y="106"/>
                      <a:pt x="44" y="109"/>
                    </a:cubicBezTo>
                    <a:cubicBezTo>
                      <a:pt x="47" y="112"/>
                      <a:pt x="51" y="112"/>
                      <a:pt x="54" y="109"/>
                    </a:cubicBezTo>
                    <a:cubicBezTo>
                      <a:pt x="60" y="104"/>
                      <a:pt x="60" y="104"/>
                      <a:pt x="60" y="104"/>
                    </a:cubicBezTo>
                    <a:cubicBezTo>
                      <a:pt x="71" y="115"/>
                      <a:pt x="71" y="115"/>
                      <a:pt x="71" y="115"/>
                    </a:cubicBezTo>
                    <a:cubicBezTo>
                      <a:pt x="75" y="119"/>
                      <a:pt x="81" y="119"/>
                      <a:pt x="85" y="115"/>
                    </a:cubicBezTo>
                    <a:cubicBezTo>
                      <a:pt x="87" y="113"/>
                      <a:pt x="88" y="110"/>
                      <a:pt x="88" y="108"/>
                    </a:cubicBezTo>
                    <a:cubicBezTo>
                      <a:pt x="90" y="108"/>
                      <a:pt x="93" y="107"/>
                      <a:pt x="95" y="105"/>
                    </a:cubicBezTo>
                    <a:cubicBezTo>
                      <a:pt x="97" y="103"/>
                      <a:pt x="98" y="100"/>
                      <a:pt x="98" y="98"/>
                    </a:cubicBezTo>
                    <a:cubicBezTo>
                      <a:pt x="100" y="98"/>
                      <a:pt x="103" y="97"/>
                      <a:pt x="105" y="95"/>
                    </a:cubicBezTo>
                    <a:cubicBezTo>
                      <a:pt x="107" y="93"/>
                      <a:pt x="108" y="90"/>
                      <a:pt x="108" y="88"/>
                    </a:cubicBezTo>
                    <a:cubicBezTo>
                      <a:pt x="110" y="88"/>
                      <a:pt x="113" y="87"/>
                      <a:pt x="115" y="85"/>
                    </a:cubicBezTo>
                    <a:cubicBezTo>
                      <a:pt x="119" y="81"/>
                      <a:pt x="119" y="75"/>
                      <a:pt x="115" y="71"/>
                    </a:cubicBezTo>
                    <a:cubicBezTo>
                      <a:pt x="110" y="66"/>
                      <a:pt x="110" y="66"/>
                      <a:pt x="110" y="66"/>
                    </a:cubicBezTo>
                    <a:cubicBezTo>
                      <a:pt x="130" y="46"/>
                      <a:pt x="130" y="46"/>
                      <a:pt x="130" y="46"/>
                    </a:cubicBezTo>
                    <a:cubicBezTo>
                      <a:pt x="131" y="45"/>
                      <a:pt x="131" y="43"/>
                      <a:pt x="130" y="42"/>
                    </a:cubicBezTo>
                    <a:lnTo>
                      <a:pt x="102" y="13"/>
                    </a:lnTo>
                    <a:close/>
                    <a:moveTo>
                      <a:pt x="102" y="13"/>
                    </a:moveTo>
                    <a:cubicBezTo>
                      <a:pt x="102" y="13"/>
                      <a:pt x="102" y="13"/>
                      <a:pt x="102" y="1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 sz="1425"/>
              </a:p>
            </p:txBody>
          </p:sp>
          <p:sp>
            <p:nvSpPr>
              <p:cNvPr id="136" name="Freeform 38"/>
              <p:cNvSpPr>
                <a:spLocks noEditPoints="1"/>
              </p:cNvSpPr>
              <p:nvPr/>
            </p:nvSpPr>
            <p:spPr bwMode="auto">
              <a:xfrm>
                <a:off x="11014075" y="708025"/>
                <a:ext cx="320675" cy="325438"/>
              </a:xfrm>
              <a:custGeom>
                <a:avLst/>
                <a:gdLst>
                  <a:gd name="T0" fmla="*/ 46 w 48"/>
                  <a:gd name="T1" fmla="*/ 28 h 48"/>
                  <a:gd name="T2" fmla="*/ 20 w 48"/>
                  <a:gd name="T3" fmla="*/ 3 h 48"/>
                  <a:gd name="T4" fmla="*/ 11 w 48"/>
                  <a:gd name="T5" fmla="*/ 3 h 48"/>
                  <a:gd name="T6" fmla="*/ 3 w 48"/>
                  <a:gd name="T7" fmla="*/ 12 h 48"/>
                  <a:gd name="T8" fmla="*/ 3 w 48"/>
                  <a:gd name="T9" fmla="*/ 20 h 48"/>
                  <a:gd name="T10" fmla="*/ 28 w 48"/>
                  <a:gd name="T11" fmla="*/ 46 h 48"/>
                  <a:gd name="T12" fmla="*/ 37 w 48"/>
                  <a:gd name="T13" fmla="*/ 46 h 48"/>
                  <a:gd name="T14" fmla="*/ 46 w 48"/>
                  <a:gd name="T15" fmla="*/ 37 h 48"/>
                  <a:gd name="T16" fmla="*/ 46 w 48"/>
                  <a:gd name="T17" fmla="*/ 28 h 48"/>
                  <a:gd name="T18" fmla="*/ 32 w 48"/>
                  <a:gd name="T19" fmla="*/ 41 h 48"/>
                  <a:gd name="T20" fmla="*/ 27 w 48"/>
                  <a:gd name="T21" fmla="*/ 36 h 48"/>
                  <a:gd name="T22" fmla="*/ 32 w 48"/>
                  <a:gd name="T23" fmla="*/ 31 h 48"/>
                  <a:gd name="T24" fmla="*/ 37 w 48"/>
                  <a:gd name="T25" fmla="*/ 36 h 48"/>
                  <a:gd name="T26" fmla="*/ 32 w 48"/>
                  <a:gd name="T27" fmla="*/ 41 h 48"/>
                  <a:gd name="T28" fmla="*/ 32 w 48"/>
                  <a:gd name="T29" fmla="*/ 41 h 48"/>
                  <a:gd name="T30" fmla="*/ 32 w 48"/>
                  <a:gd name="T31" fmla="*/ 4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" h="48">
                    <a:moveTo>
                      <a:pt x="46" y="28"/>
                    </a:moveTo>
                    <a:cubicBezTo>
                      <a:pt x="20" y="3"/>
                      <a:pt x="20" y="3"/>
                      <a:pt x="20" y="3"/>
                    </a:cubicBezTo>
                    <a:cubicBezTo>
                      <a:pt x="18" y="0"/>
                      <a:pt x="14" y="0"/>
                      <a:pt x="11" y="3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0" y="14"/>
                      <a:pt x="0" y="18"/>
                      <a:pt x="3" y="20"/>
                    </a:cubicBezTo>
                    <a:cubicBezTo>
                      <a:pt x="28" y="46"/>
                      <a:pt x="28" y="46"/>
                      <a:pt x="28" y="46"/>
                    </a:cubicBezTo>
                    <a:cubicBezTo>
                      <a:pt x="30" y="48"/>
                      <a:pt x="34" y="48"/>
                      <a:pt x="37" y="46"/>
                    </a:cubicBezTo>
                    <a:cubicBezTo>
                      <a:pt x="46" y="37"/>
                      <a:pt x="46" y="37"/>
                      <a:pt x="46" y="37"/>
                    </a:cubicBezTo>
                    <a:cubicBezTo>
                      <a:pt x="48" y="35"/>
                      <a:pt x="48" y="31"/>
                      <a:pt x="46" y="28"/>
                    </a:cubicBezTo>
                    <a:close/>
                    <a:moveTo>
                      <a:pt x="32" y="41"/>
                    </a:moveTo>
                    <a:cubicBezTo>
                      <a:pt x="29" y="41"/>
                      <a:pt x="27" y="39"/>
                      <a:pt x="27" y="36"/>
                    </a:cubicBezTo>
                    <a:cubicBezTo>
                      <a:pt x="27" y="33"/>
                      <a:pt x="29" y="31"/>
                      <a:pt x="32" y="31"/>
                    </a:cubicBezTo>
                    <a:cubicBezTo>
                      <a:pt x="35" y="31"/>
                      <a:pt x="37" y="33"/>
                      <a:pt x="37" y="36"/>
                    </a:cubicBezTo>
                    <a:cubicBezTo>
                      <a:pt x="37" y="39"/>
                      <a:pt x="35" y="41"/>
                      <a:pt x="32" y="41"/>
                    </a:cubicBezTo>
                    <a:close/>
                    <a:moveTo>
                      <a:pt x="32" y="41"/>
                    </a:moveTo>
                    <a:cubicBezTo>
                      <a:pt x="32" y="41"/>
                      <a:pt x="32" y="41"/>
                      <a:pt x="32" y="4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47500" lnSpcReduction="20000"/>
              </a:bodyPr>
              <a:lstStyle/>
              <a:p>
                <a:endParaRPr lang="en-US" sz="1425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3164541" y="631417"/>
              <a:ext cx="633565" cy="641667"/>
              <a:chOff x="4073525" y="2566988"/>
              <a:chExt cx="620713" cy="628650"/>
            </a:xfrm>
            <a:solidFill>
              <a:schemeClr val="bg1"/>
            </a:solidFill>
            <a:effectLst/>
          </p:grpSpPr>
          <p:sp>
            <p:nvSpPr>
              <p:cNvPr id="116" name="Freeform 5"/>
              <p:cNvSpPr>
                <a:spLocks noEditPoints="1"/>
              </p:cNvSpPr>
              <p:nvPr/>
            </p:nvSpPr>
            <p:spPr bwMode="auto">
              <a:xfrm>
                <a:off x="4073525" y="2566988"/>
                <a:ext cx="620713" cy="514350"/>
              </a:xfrm>
              <a:custGeom>
                <a:avLst/>
                <a:gdLst>
                  <a:gd name="T0" fmla="*/ 192 w 192"/>
                  <a:gd name="T1" fmla="*/ 118 h 157"/>
                  <a:gd name="T2" fmla="*/ 192 w 192"/>
                  <a:gd name="T3" fmla="*/ 3 h 157"/>
                  <a:gd name="T4" fmla="*/ 189 w 192"/>
                  <a:gd name="T5" fmla="*/ 0 h 157"/>
                  <a:gd name="T6" fmla="*/ 3 w 192"/>
                  <a:gd name="T7" fmla="*/ 0 h 157"/>
                  <a:gd name="T8" fmla="*/ 0 w 192"/>
                  <a:gd name="T9" fmla="*/ 3 h 157"/>
                  <a:gd name="T10" fmla="*/ 0 w 192"/>
                  <a:gd name="T11" fmla="*/ 154 h 157"/>
                  <a:gd name="T12" fmla="*/ 3 w 192"/>
                  <a:gd name="T13" fmla="*/ 157 h 157"/>
                  <a:gd name="T14" fmla="*/ 35 w 192"/>
                  <a:gd name="T15" fmla="*/ 157 h 157"/>
                  <a:gd name="T16" fmla="*/ 35 w 192"/>
                  <a:gd name="T17" fmla="*/ 150 h 157"/>
                  <a:gd name="T18" fmla="*/ 6 w 192"/>
                  <a:gd name="T19" fmla="*/ 150 h 157"/>
                  <a:gd name="T20" fmla="*/ 6 w 192"/>
                  <a:gd name="T21" fmla="*/ 6 h 157"/>
                  <a:gd name="T22" fmla="*/ 186 w 192"/>
                  <a:gd name="T23" fmla="*/ 6 h 157"/>
                  <a:gd name="T24" fmla="*/ 186 w 192"/>
                  <a:gd name="T25" fmla="*/ 115 h 157"/>
                  <a:gd name="T26" fmla="*/ 154 w 192"/>
                  <a:gd name="T27" fmla="*/ 115 h 157"/>
                  <a:gd name="T28" fmla="*/ 150 w 192"/>
                  <a:gd name="T29" fmla="*/ 118 h 157"/>
                  <a:gd name="T30" fmla="*/ 150 w 192"/>
                  <a:gd name="T31" fmla="*/ 150 h 157"/>
                  <a:gd name="T32" fmla="*/ 80 w 192"/>
                  <a:gd name="T33" fmla="*/ 150 h 157"/>
                  <a:gd name="T34" fmla="*/ 80 w 192"/>
                  <a:gd name="T35" fmla="*/ 157 h 157"/>
                  <a:gd name="T36" fmla="*/ 154 w 192"/>
                  <a:gd name="T37" fmla="*/ 157 h 157"/>
                  <a:gd name="T38" fmla="*/ 156 w 192"/>
                  <a:gd name="T39" fmla="*/ 156 h 157"/>
                  <a:gd name="T40" fmla="*/ 191 w 192"/>
                  <a:gd name="T41" fmla="*/ 121 h 157"/>
                  <a:gd name="T42" fmla="*/ 192 w 192"/>
                  <a:gd name="T43" fmla="*/ 120 h 157"/>
                  <a:gd name="T44" fmla="*/ 192 w 192"/>
                  <a:gd name="T45" fmla="*/ 119 h 157"/>
                  <a:gd name="T46" fmla="*/ 192 w 192"/>
                  <a:gd name="T47" fmla="*/ 118 h 157"/>
                  <a:gd name="T48" fmla="*/ 157 w 192"/>
                  <a:gd name="T49" fmla="*/ 122 h 157"/>
                  <a:gd name="T50" fmla="*/ 181 w 192"/>
                  <a:gd name="T51" fmla="*/ 122 h 157"/>
                  <a:gd name="T52" fmla="*/ 157 w 192"/>
                  <a:gd name="T53" fmla="*/ 146 h 157"/>
                  <a:gd name="T54" fmla="*/ 157 w 192"/>
                  <a:gd name="T55" fmla="*/ 122 h 157"/>
                  <a:gd name="T56" fmla="*/ 157 w 192"/>
                  <a:gd name="T57" fmla="*/ 122 h 157"/>
                  <a:gd name="T58" fmla="*/ 157 w 192"/>
                  <a:gd name="T59" fmla="*/ 122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92" h="157">
                    <a:moveTo>
                      <a:pt x="192" y="118"/>
                    </a:moveTo>
                    <a:cubicBezTo>
                      <a:pt x="192" y="3"/>
                      <a:pt x="192" y="3"/>
                      <a:pt x="192" y="3"/>
                    </a:cubicBezTo>
                    <a:cubicBezTo>
                      <a:pt x="192" y="1"/>
                      <a:pt x="191" y="0"/>
                      <a:pt x="189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54"/>
                      <a:pt x="0" y="154"/>
                      <a:pt x="0" y="154"/>
                    </a:cubicBezTo>
                    <a:cubicBezTo>
                      <a:pt x="0" y="156"/>
                      <a:pt x="1" y="157"/>
                      <a:pt x="3" y="157"/>
                    </a:cubicBezTo>
                    <a:cubicBezTo>
                      <a:pt x="35" y="157"/>
                      <a:pt x="35" y="157"/>
                      <a:pt x="35" y="157"/>
                    </a:cubicBezTo>
                    <a:cubicBezTo>
                      <a:pt x="35" y="150"/>
                      <a:pt x="35" y="150"/>
                      <a:pt x="35" y="150"/>
                    </a:cubicBezTo>
                    <a:cubicBezTo>
                      <a:pt x="6" y="150"/>
                      <a:pt x="6" y="150"/>
                      <a:pt x="6" y="150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186" y="6"/>
                      <a:pt x="186" y="6"/>
                      <a:pt x="186" y="6"/>
                    </a:cubicBezTo>
                    <a:cubicBezTo>
                      <a:pt x="186" y="115"/>
                      <a:pt x="186" y="115"/>
                      <a:pt x="186" y="115"/>
                    </a:cubicBezTo>
                    <a:cubicBezTo>
                      <a:pt x="154" y="115"/>
                      <a:pt x="154" y="115"/>
                      <a:pt x="154" y="115"/>
                    </a:cubicBezTo>
                    <a:cubicBezTo>
                      <a:pt x="152" y="115"/>
                      <a:pt x="150" y="116"/>
                      <a:pt x="150" y="118"/>
                    </a:cubicBezTo>
                    <a:cubicBezTo>
                      <a:pt x="150" y="150"/>
                      <a:pt x="150" y="150"/>
                      <a:pt x="150" y="150"/>
                    </a:cubicBezTo>
                    <a:cubicBezTo>
                      <a:pt x="80" y="150"/>
                      <a:pt x="80" y="150"/>
                      <a:pt x="80" y="150"/>
                    </a:cubicBezTo>
                    <a:cubicBezTo>
                      <a:pt x="80" y="157"/>
                      <a:pt x="80" y="157"/>
                      <a:pt x="80" y="157"/>
                    </a:cubicBezTo>
                    <a:cubicBezTo>
                      <a:pt x="154" y="157"/>
                      <a:pt x="154" y="157"/>
                      <a:pt x="154" y="157"/>
                    </a:cubicBezTo>
                    <a:cubicBezTo>
                      <a:pt x="155" y="157"/>
                      <a:pt x="155" y="156"/>
                      <a:pt x="156" y="156"/>
                    </a:cubicBezTo>
                    <a:cubicBezTo>
                      <a:pt x="191" y="121"/>
                      <a:pt x="191" y="121"/>
                      <a:pt x="191" y="121"/>
                    </a:cubicBezTo>
                    <a:cubicBezTo>
                      <a:pt x="191" y="120"/>
                      <a:pt x="191" y="120"/>
                      <a:pt x="192" y="120"/>
                    </a:cubicBezTo>
                    <a:cubicBezTo>
                      <a:pt x="192" y="119"/>
                      <a:pt x="192" y="119"/>
                      <a:pt x="192" y="119"/>
                    </a:cubicBezTo>
                    <a:cubicBezTo>
                      <a:pt x="192" y="119"/>
                      <a:pt x="192" y="119"/>
                      <a:pt x="192" y="118"/>
                    </a:cubicBezTo>
                    <a:close/>
                    <a:moveTo>
                      <a:pt x="157" y="122"/>
                    </a:moveTo>
                    <a:cubicBezTo>
                      <a:pt x="181" y="122"/>
                      <a:pt x="181" y="122"/>
                      <a:pt x="181" y="122"/>
                    </a:cubicBezTo>
                    <a:cubicBezTo>
                      <a:pt x="157" y="146"/>
                      <a:pt x="157" y="146"/>
                      <a:pt x="157" y="146"/>
                    </a:cubicBezTo>
                    <a:lnTo>
                      <a:pt x="157" y="122"/>
                    </a:lnTo>
                    <a:close/>
                    <a:moveTo>
                      <a:pt x="157" y="122"/>
                    </a:moveTo>
                    <a:cubicBezTo>
                      <a:pt x="157" y="122"/>
                      <a:pt x="157" y="122"/>
                      <a:pt x="157" y="122"/>
                    </a:cubicBezTo>
                  </a:path>
                </a:pathLst>
              </a:cu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 sz="1425"/>
              </a:p>
            </p:txBody>
          </p:sp>
          <p:sp>
            <p:nvSpPr>
              <p:cNvPr id="117" name="Freeform 6"/>
              <p:cNvSpPr>
                <a:spLocks noEditPoints="1"/>
              </p:cNvSpPr>
              <p:nvPr/>
            </p:nvSpPr>
            <p:spPr bwMode="auto">
              <a:xfrm>
                <a:off x="4219575" y="2662238"/>
                <a:ext cx="80963" cy="533400"/>
              </a:xfrm>
              <a:custGeom>
                <a:avLst/>
                <a:gdLst>
                  <a:gd name="T0" fmla="*/ 15 w 25"/>
                  <a:gd name="T1" fmla="*/ 2 h 163"/>
                  <a:gd name="T2" fmla="*/ 13 w 25"/>
                  <a:gd name="T3" fmla="*/ 0 h 163"/>
                  <a:gd name="T4" fmla="*/ 10 w 25"/>
                  <a:gd name="T5" fmla="*/ 2 h 163"/>
                  <a:gd name="T6" fmla="*/ 0 w 25"/>
                  <a:gd name="T7" fmla="*/ 30 h 163"/>
                  <a:gd name="T8" fmla="*/ 0 w 25"/>
                  <a:gd name="T9" fmla="*/ 32 h 163"/>
                  <a:gd name="T10" fmla="*/ 0 w 25"/>
                  <a:gd name="T11" fmla="*/ 160 h 163"/>
                  <a:gd name="T12" fmla="*/ 3 w 25"/>
                  <a:gd name="T13" fmla="*/ 163 h 163"/>
                  <a:gd name="T14" fmla="*/ 22 w 25"/>
                  <a:gd name="T15" fmla="*/ 163 h 163"/>
                  <a:gd name="T16" fmla="*/ 25 w 25"/>
                  <a:gd name="T17" fmla="*/ 160 h 163"/>
                  <a:gd name="T18" fmla="*/ 25 w 25"/>
                  <a:gd name="T19" fmla="*/ 32 h 163"/>
                  <a:gd name="T20" fmla="*/ 25 w 25"/>
                  <a:gd name="T21" fmla="*/ 30 h 163"/>
                  <a:gd name="T22" fmla="*/ 15 w 25"/>
                  <a:gd name="T23" fmla="*/ 2 h 163"/>
                  <a:gd name="T24" fmla="*/ 6 w 25"/>
                  <a:gd name="T25" fmla="*/ 35 h 163"/>
                  <a:gd name="T26" fmla="*/ 9 w 25"/>
                  <a:gd name="T27" fmla="*/ 35 h 163"/>
                  <a:gd name="T28" fmla="*/ 9 w 25"/>
                  <a:gd name="T29" fmla="*/ 134 h 163"/>
                  <a:gd name="T30" fmla="*/ 6 w 25"/>
                  <a:gd name="T31" fmla="*/ 134 h 163"/>
                  <a:gd name="T32" fmla="*/ 6 w 25"/>
                  <a:gd name="T33" fmla="*/ 35 h 163"/>
                  <a:gd name="T34" fmla="*/ 16 w 25"/>
                  <a:gd name="T35" fmla="*/ 35 h 163"/>
                  <a:gd name="T36" fmla="*/ 19 w 25"/>
                  <a:gd name="T37" fmla="*/ 35 h 163"/>
                  <a:gd name="T38" fmla="*/ 19 w 25"/>
                  <a:gd name="T39" fmla="*/ 134 h 163"/>
                  <a:gd name="T40" fmla="*/ 16 w 25"/>
                  <a:gd name="T41" fmla="*/ 134 h 163"/>
                  <a:gd name="T42" fmla="*/ 16 w 25"/>
                  <a:gd name="T43" fmla="*/ 35 h 163"/>
                  <a:gd name="T44" fmla="*/ 13 w 25"/>
                  <a:gd name="T45" fmla="*/ 13 h 163"/>
                  <a:gd name="T46" fmla="*/ 18 w 25"/>
                  <a:gd name="T47" fmla="*/ 29 h 163"/>
                  <a:gd name="T48" fmla="*/ 7 w 25"/>
                  <a:gd name="T49" fmla="*/ 29 h 163"/>
                  <a:gd name="T50" fmla="*/ 13 w 25"/>
                  <a:gd name="T51" fmla="*/ 13 h 163"/>
                  <a:gd name="T52" fmla="*/ 19 w 25"/>
                  <a:gd name="T53" fmla="*/ 157 h 163"/>
                  <a:gd name="T54" fmla="*/ 6 w 25"/>
                  <a:gd name="T55" fmla="*/ 157 h 163"/>
                  <a:gd name="T56" fmla="*/ 6 w 25"/>
                  <a:gd name="T57" fmla="*/ 141 h 163"/>
                  <a:gd name="T58" fmla="*/ 19 w 25"/>
                  <a:gd name="T59" fmla="*/ 141 h 163"/>
                  <a:gd name="T60" fmla="*/ 19 w 25"/>
                  <a:gd name="T61" fmla="*/ 157 h 163"/>
                  <a:gd name="T62" fmla="*/ 19 w 25"/>
                  <a:gd name="T63" fmla="*/ 157 h 163"/>
                  <a:gd name="T64" fmla="*/ 19 w 25"/>
                  <a:gd name="T65" fmla="*/ 157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" h="163">
                    <a:moveTo>
                      <a:pt x="15" y="2"/>
                    </a:moveTo>
                    <a:cubicBezTo>
                      <a:pt x="15" y="1"/>
                      <a:pt x="14" y="0"/>
                      <a:pt x="13" y="0"/>
                    </a:cubicBezTo>
                    <a:cubicBezTo>
                      <a:pt x="11" y="0"/>
                      <a:pt x="10" y="1"/>
                      <a:pt x="10" y="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1"/>
                      <a:pt x="0" y="31"/>
                      <a:pt x="0" y="32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2"/>
                      <a:pt x="1" y="163"/>
                      <a:pt x="3" y="163"/>
                    </a:cubicBezTo>
                    <a:cubicBezTo>
                      <a:pt x="22" y="163"/>
                      <a:pt x="22" y="163"/>
                      <a:pt x="22" y="163"/>
                    </a:cubicBezTo>
                    <a:cubicBezTo>
                      <a:pt x="24" y="163"/>
                      <a:pt x="25" y="162"/>
                      <a:pt x="25" y="160"/>
                    </a:cubicBezTo>
                    <a:cubicBezTo>
                      <a:pt x="25" y="32"/>
                      <a:pt x="25" y="32"/>
                      <a:pt x="25" y="32"/>
                    </a:cubicBezTo>
                    <a:cubicBezTo>
                      <a:pt x="25" y="31"/>
                      <a:pt x="25" y="30"/>
                      <a:pt x="25" y="30"/>
                    </a:cubicBezTo>
                    <a:lnTo>
                      <a:pt x="15" y="2"/>
                    </a:lnTo>
                    <a:close/>
                    <a:moveTo>
                      <a:pt x="6" y="35"/>
                    </a:moveTo>
                    <a:cubicBezTo>
                      <a:pt x="9" y="35"/>
                      <a:pt x="9" y="35"/>
                      <a:pt x="9" y="35"/>
                    </a:cubicBezTo>
                    <a:cubicBezTo>
                      <a:pt x="9" y="134"/>
                      <a:pt x="9" y="134"/>
                      <a:pt x="9" y="134"/>
                    </a:cubicBezTo>
                    <a:cubicBezTo>
                      <a:pt x="6" y="134"/>
                      <a:pt x="6" y="134"/>
                      <a:pt x="6" y="134"/>
                    </a:cubicBezTo>
                    <a:lnTo>
                      <a:pt x="6" y="35"/>
                    </a:lnTo>
                    <a:close/>
                    <a:moveTo>
                      <a:pt x="16" y="35"/>
                    </a:move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134"/>
                      <a:pt x="19" y="134"/>
                      <a:pt x="19" y="134"/>
                    </a:cubicBezTo>
                    <a:cubicBezTo>
                      <a:pt x="16" y="134"/>
                      <a:pt x="16" y="134"/>
                      <a:pt x="16" y="134"/>
                    </a:cubicBezTo>
                    <a:lnTo>
                      <a:pt x="16" y="35"/>
                    </a:lnTo>
                    <a:close/>
                    <a:moveTo>
                      <a:pt x="13" y="13"/>
                    </a:moveTo>
                    <a:cubicBezTo>
                      <a:pt x="18" y="29"/>
                      <a:pt x="18" y="29"/>
                      <a:pt x="18" y="29"/>
                    </a:cubicBezTo>
                    <a:cubicBezTo>
                      <a:pt x="7" y="29"/>
                      <a:pt x="7" y="29"/>
                      <a:pt x="7" y="29"/>
                    </a:cubicBezTo>
                    <a:lnTo>
                      <a:pt x="13" y="13"/>
                    </a:lnTo>
                    <a:close/>
                    <a:moveTo>
                      <a:pt x="19" y="157"/>
                    </a:moveTo>
                    <a:cubicBezTo>
                      <a:pt x="6" y="157"/>
                      <a:pt x="6" y="157"/>
                      <a:pt x="6" y="157"/>
                    </a:cubicBezTo>
                    <a:cubicBezTo>
                      <a:pt x="6" y="141"/>
                      <a:pt x="6" y="141"/>
                      <a:pt x="6" y="141"/>
                    </a:cubicBezTo>
                    <a:cubicBezTo>
                      <a:pt x="19" y="141"/>
                      <a:pt x="19" y="141"/>
                      <a:pt x="19" y="141"/>
                    </a:cubicBezTo>
                    <a:lnTo>
                      <a:pt x="19" y="157"/>
                    </a:lnTo>
                    <a:close/>
                    <a:moveTo>
                      <a:pt x="19" y="157"/>
                    </a:moveTo>
                    <a:cubicBezTo>
                      <a:pt x="19" y="157"/>
                      <a:pt x="19" y="157"/>
                      <a:pt x="19" y="157"/>
                    </a:cubicBezTo>
                  </a:path>
                </a:pathLst>
              </a:cu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 sz="1425"/>
              </a:p>
            </p:txBody>
          </p:sp>
          <p:sp>
            <p:nvSpPr>
              <p:cNvPr id="118" name="Freeform 7"/>
              <p:cNvSpPr>
                <a:spLocks noEditPoints="1"/>
              </p:cNvSpPr>
              <p:nvPr/>
            </p:nvSpPr>
            <p:spPr bwMode="auto">
              <a:xfrm>
                <a:off x="4341813" y="2628901"/>
                <a:ext cx="187325" cy="114300"/>
              </a:xfrm>
              <a:custGeom>
                <a:avLst/>
                <a:gdLst>
                  <a:gd name="T0" fmla="*/ 29 w 58"/>
                  <a:gd name="T1" fmla="*/ 0 h 35"/>
                  <a:gd name="T2" fmla="*/ 0 w 58"/>
                  <a:gd name="T3" fmla="*/ 29 h 35"/>
                  <a:gd name="T4" fmla="*/ 0 w 58"/>
                  <a:gd name="T5" fmla="*/ 35 h 35"/>
                  <a:gd name="T6" fmla="*/ 7 w 58"/>
                  <a:gd name="T7" fmla="*/ 35 h 35"/>
                  <a:gd name="T8" fmla="*/ 7 w 58"/>
                  <a:gd name="T9" fmla="*/ 29 h 35"/>
                  <a:gd name="T10" fmla="*/ 29 w 58"/>
                  <a:gd name="T11" fmla="*/ 7 h 35"/>
                  <a:gd name="T12" fmla="*/ 51 w 58"/>
                  <a:gd name="T13" fmla="*/ 29 h 35"/>
                  <a:gd name="T14" fmla="*/ 51 w 58"/>
                  <a:gd name="T15" fmla="*/ 35 h 35"/>
                  <a:gd name="T16" fmla="*/ 58 w 58"/>
                  <a:gd name="T17" fmla="*/ 35 h 35"/>
                  <a:gd name="T18" fmla="*/ 58 w 58"/>
                  <a:gd name="T19" fmla="*/ 29 h 35"/>
                  <a:gd name="T20" fmla="*/ 29 w 58"/>
                  <a:gd name="T21" fmla="*/ 0 h 35"/>
                  <a:gd name="T22" fmla="*/ 29 w 58"/>
                  <a:gd name="T23" fmla="*/ 0 h 35"/>
                  <a:gd name="T24" fmla="*/ 29 w 58"/>
                  <a:gd name="T2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" h="35">
                    <a:moveTo>
                      <a:pt x="29" y="0"/>
                    </a:moveTo>
                    <a:cubicBezTo>
                      <a:pt x="13" y="0"/>
                      <a:pt x="0" y="13"/>
                      <a:pt x="0" y="29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7" y="35"/>
                      <a:pt x="7" y="35"/>
                      <a:pt x="7" y="35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7" y="17"/>
                      <a:pt x="17" y="7"/>
                      <a:pt x="29" y="7"/>
                    </a:cubicBezTo>
                    <a:cubicBezTo>
                      <a:pt x="41" y="7"/>
                      <a:pt x="51" y="17"/>
                      <a:pt x="51" y="29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58" y="35"/>
                      <a:pt x="58" y="35"/>
                      <a:pt x="58" y="35"/>
                    </a:cubicBezTo>
                    <a:cubicBezTo>
                      <a:pt x="58" y="29"/>
                      <a:pt x="58" y="29"/>
                      <a:pt x="58" y="29"/>
                    </a:cubicBezTo>
                    <a:cubicBezTo>
                      <a:pt x="58" y="13"/>
                      <a:pt x="45" y="0"/>
                      <a:pt x="29" y="0"/>
                    </a:cubicBezTo>
                    <a:close/>
                    <a:moveTo>
                      <a:pt x="29" y="0"/>
                    </a:moveTo>
                    <a:cubicBezTo>
                      <a:pt x="29" y="0"/>
                      <a:pt x="29" y="0"/>
                      <a:pt x="29" y="0"/>
                    </a:cubicBezTo>
                  </a:path>
                </a:pathLst>
              </a:cu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19" name="Freeform 8"/>
              <p:cNvSpPr>
                <a:spLocks noEditPoints="1"/>
              </p:cNvSpPr>
              <p:nvPr/>
            </p:nvSpPr>
            <p:spPr bwMode="auto">
              <a:xfrm>
                <a:off x="4445000" y="2714626"/>
                <a:ext cx="187325" cy="114300"/>
              </a:xfrm>
              <a:custGeom>
                <a:avLst/>
                <a:gdLst>
                  <a:gd name="T0" fmla="*/ 58 w 58"/>
                  <a:gd name="T1" fmla="*/ 6 h 35"/>
                  <a:gd name="T2" fmla="*/ 58 w 58"/>
                  <a:gd name="T3" fmla="*/ 0 h 35"/>
                  <a:gd name="T4" fmla="*/ 51 w 58"/>
                  <a:gd name="T5" fmla="*/ 0 h 35"/>
                  <a:gd name="T6" fmla="*/ 51 w 58"/>
                  <a:gd name="T7" fmla="*/ 6 h 35"/>
                  <a:gd name="T8" fmla="*/ 29 w 58"/>
                  <a:gd name="T9" fmla="*/ 29 h 35"/>
                  <a:gd name="T10" fmla="*/ 7 w 58"/>
                  <a:gd name="T11" fmla="*/ 6 h 35"/>
                  <a:gd name="T12" fmla="*/ 7 w 58"/>
                  <a:gd name="T13" fmla="*/ 0 h 35"/>
                  <a:gd name="T14" fmla="*/ 0 w 58"/>
                  <a:gd name="T15" fmla="*/ 0 h 35"/>
                  <a:gd name="T16" fmla="*/ 0 w 58"/>
                  <a:gd name="T17" fmla="*/ 6 h 35"/>
                  <a:gd name="T18" fmla="*/ 29 w 58"/>
                  <a:gd name="T19" fmla="*/ 35 h 35"/>
                  <a:gd name="T20" fmla="*/ 58 w 58"/>
                  <a:gd name="T21" fmla="*/ 6 h 35"/>
                  <a:gd name="T22" fmla="*/ 58 w 58"/>
                  <a:gd name="T23" fmla="*/ 6 h 35"/>
                  <a:gd name="T24" fmla="*/ 58 w 58"/>
                  <a:gd name="T25" fmla="*/ 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" h="35">
                    <a:moveTo>
                      <a:pt x="58" y="6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1" y="6"/>
                      <a:pt x="51" y="6"/>
                      <a:pt x="51" y="6"/>
                    </a:cubicBezTo>
                    <a:cubicBezTo>
                      <a:pt x="51" y="19"/>
                      <a:pt x="41" y="29"/>
                      <a:pt x="29" y="29"/>
                    </a:cubicBezTo>
                    <a:cubicBezTo>
                      <a:pt x="17" y="29"/>
                      <a:pt x="7" y="19"/>
                      <a:pt x="7" y="6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13" y="35"/>
                      <a:pt x="29" y="35"/>
                    </a:cubicBezTo>
                    <a:cubicBezTo>
                      <a:pt x="45" y="35"/>
                      <a:pt x="58" y="22"/>
                      <a:pt x="58" y="6"/>
                    </a:cubicBezTo>
                    <a:close/>
                    <a:moveTo>
                      <a:pt x="58" y="6"/>
                    </a:moveTo>
                    <a:cubicBezTo>
                      <a:pt x="58" y="6"/>
                      <a:pt x="58" y="6"/>
                      <a:pt x="58" y="6"/>
                    </a:cubicBezTo>
                  </a:path>
                </a:pathLst>
              </a:cu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0" name="Freeform 9"/>
              <p:cNvSpPr>
                <a:spLocks noEditPoints="1"/>
              </p:cNvSpPr>
              <p:nvPr/>
            </p:nvSpPr>
            <p:spPr bwMode="auto">
              <a:xfrm>
                <a:off x="4332288" y="2900363"/>
                <a:ext cx="122238" cy="128588"/>
              </a:xfrm>
              <a:custGeom>
                <a:avLst/>
                <a:gdLst>
                  <a:gd name="T0" fmla="*/ 0 w 38"/>
                  <a:gd name="T1" fmla="*/ 4 h 39"/>
                  <a:gd name="T2" fmla="*/ 0 w 38"/>
                  <a:gd name="T3" fmla="*/ 36 h 39"/>
                  <a:gd name="T4" fmla="*/ 3 w 38"/>
                  <a:gd name="T5" fmla="*/ 39 h 39"/>
                  <a:gd name="T6" fmla="*/ 35 w 38"/>
                  <a:gd name="T7" fmla="*/ 39 h 39"/>
                  <a:gd name="T8" fmla="*/ 38 w 38"/>
                  <a:gd name="T9" fmla="*/ 36 h 39"/>
                  <a:gd name="T10" fmla="*/ 38 w 38"/>
                  <a:gd name="T11" fmla="*/ 4 h 39"/>
                  <a:gd name="T12" fmla="*/ 35 w 38"/>
                  <a:gd name="T13" fmla="*/ 0 h 39"/>
                  <a:gd name="T14" fmla="*/ 3 w 38"/>
                  <a:gd name="T15" fmla="*/ 0 h 39"/>
                  <a:gd name="T16" fmla="*/ 0 w 38"/>
                  <a:gd name="T17" fmla="*/ 4 h 39"/>
                  <a:gd name="T18" fmla="*/ 6 w 38"/>
                  <a:gd name="T19" fmla="*/ 7 h 39"/>
                  <a:gd name="T20" fmla="*/ 32 w 38"/>
                  <a:gd name="T21" fmla="*/ 7 h 39"/>
                  <a:gd name="T22" fmla="*/ 32 w 38"/>
                  <a:gd name="T23" fmla="*/ 32 h 39"/>
                  <a:gd name="T24" fmla="*/ 6 w 38"/>
                  <a:gd name="T25" fmla="*/ 32 h 39"/>
                  <a:gd name="T26" fmla="*/ 6 w 38"/>
                  <a:gd name="T27" fmla="*/ 7 h 39"/>
                  <a:gd name="T28" fmla="*/ 6 w 38"/>
                  <a:gd name="T29" fmla="*/ 7 h 39"/>
                  <a:gd name="T30" fmla="*/ 6 w 38"/>
                  <a:gd name="T31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" h="39">
                    <a:moveTo>
                      <a:pt x="0" y="4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8"/>
                      <a:pt x="1" y="39"/>
                      <a:pt x="3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7" y="39"/>
                      <a:pt x="38" y="38"/>
                      <a:pt x="38" y="36"/>
                    </a:cubicBezTo>
                    <a:cubicBezTo>
                      <a:pt x="38" y="4"/>
                      <a:pt x="38" y="4"/>
                      <a:pt x="38" y="4"/>
                    </a:cubicBezTo>
                    <a:cubicBezTo>
                      <a:pt x="38" y="2"/>
                      <a:pt x="37" y="0"/>
                      <a:pt x="35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lose/>
                    <a:moveTo>
                      <a:pt x="6" y="7"/>
                    </a:moveTo>
                    <a:cubicBezTo>
                      <a:pt x="32" y="7"/>
                      <a:pt x="32" y="7"/>
                      <a:pt x="32" y="7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6" y="32"/>
                      <a:pt x="6" y="32"/>
                      <a:pt x="6" y="32"/>
                    </a:cubicBezTo>
                    <a:lnTo>
                      <a:pt x="6" y="7"/>
                    </a:lnTo>
                    <a:close/>
                    <a:moveTo>
                      <a:pt x="6" y="7"/>
                    </a:moveTo>
                    <a:cubicBezTo>
                      <a:pt x="6" y="7"/>
                      <a:pt x="6" y="7"/>
                      <a:pt x="6" y="7"/>
                    </a:cubicBezTo>
                  </a:path>
                </a:pathLst>
              </a:cu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1" name="Freeform 10"/>
              <p:cNvSpPr>
                <a:spLocks noEditPoints="1"/>
              </p:cNvSpPr>
              <p:nvPr/>
            </p:nvSpPr>
            <p:spPr bwMode="auto">
              <a:xfrm>
                <a:off x="4403725" y="2847976"/>
                <a:ext cx="103188" cy="104775"/>
              </a:xfrm>
              <a:custGeom>
                <a:avLst/>
                <a:gdLst>
                  <a:gd name="T0" fmla="*/ 23 w 32"/>
                  <a:gd name="T1" fmla="*/ 26 h 32"/>
                  <a:gd name="T2" fmla="*/ 23 w 32"/>
                  <a:gd name="T3" fmla="*/ 32 h 32"/>
                  <a:gd name="T4" fmla="*/ 29 w 32"/>
                  <a:gd name="T5" fmla="*/ 32 h 32"/>
                  <a:gd name="T6" fmla="*/ 32 w 32"/>
                  <a:gd name="T7" fmla="*/ 29 h 32"/>
                  <a:gd name="T8" fmla="*/ 32 w 32"/>
                  <a:gd name="T9" fmla="*/ 4 h 32"/>
                  <a:gd name="T10" fmla="*/ 29 w 32"/>
                  <a:gd name="T11" fmla="*/ 0 h 32"/>
                  <a:gd name="T12" fmla="*/ 4 w 32"/>
                  <a:gd name="T13" fmla="*/ 0 h 32"/>
                  <a:gd name="T14" fmla="*/ 0 w 32"/>
                  <a:gd name="T15" fmla="*/ 4 h 32"/>
                  <a:gd name="T16" fmla="*/ 0 w 32"/>
                  <a:gd name="T17" fmla="*/ 10 h 32"/>
                  <a:gd name="T18" fmla="*/ 7 w 32"/>
                  <a:gd name="T19" fmla="*/ 10 h 32"/>
                  <a:gd name="T20" fmla="*/ 7 w 32"/>
                  <a:gd name="T21" fmla="*/ 7 h 32"/>
                  <a:gd name="T22" fmla="*/ 26 w 32"/>
                  <a:gd name="T23" fmla="*/ 7 h 32"/>
                  <a:gd name="T24" fmla="*/ 26 w 32"/>
                  <a:gd name="T25" fmla="*/ 26 h 32"/>
                  <a:gd name="T26" fmla="*/ 23 w 32"/>
                  <a:gd name="T27" fmla="*/ 26 h 32"/>
                  <a:gd name="T28" fmla="*/ 23 w 32"/>
                  <a:gd name="T29" fmla="*/ 26 h 32"/>
                  <a:gd name="T30" fmla="*/ 23 w 32"/>
                  <a:gd name="T31" fmla="*/ 26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" h="32">
                    <a:moveTo>
                      <a:pt x="23" y="26"/>
                    </a:moveTo>
                    <a:cubicBezTo>
                      <a:pt x="23" y="32"/>
                      <a:pt x="23" y="32"/>
                      <a:pt x="23" y="32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31" y="32"/>
                      <a:pt x="32" y="31"/>
                      <a:pt x="32" y="29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2" y="2"/>
                      <a:pt x="31" y="0"/>
                      <a:pt x="29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26" y="26"/>
                      <a:pt x="26" y="26"/>
                      <a:pt x="26" y="26"/>
                    </a:cubicBezTo>
                    <a:lnTo>
                      <a:pt x="23" y="26"/>
                    </a:lnTo>
                    <a:close/>
                    <a:moveTo>
                      <a:pt x="23" y="26"/>
                    </a:moveTo>
                    <a:cubicBezTo>
                      <a:pt x="23" y="26"/>
                      <a:pt x="23" y="26"/>
                      <a:pt x="23" y="26"/>
                    </a:cubicBezTo>
                  </a:path>
                </a:pathLst>
              </a:cu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2" name="Rectangle 11"/>
              <p:cNvSpPr>
                <a:spLocks noChangeArrowheads="1"/>
              </p:cNvSpPr>
              <p:nvPr/>
            </p:nvSpPr>
            <p:spPr bwMode="auto">
              <a:xfrm>
                <a:off x="4135438" y="2619376"/>
                <a:ext cx="22225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3" name="Rectangle 12"/>
              <p:cNvSpPr>
                <a:spLocks noChangeArrowheads="1"/>
              </p:cNvSpPr>
              <p:nvPr/>
            </p:nvSpPr>
            <p:spPr bwMode="auto">
              <a:xfrm>
                <a:off x="4176713" y="2619376"/>
                <a:ext cx="19050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4" name="Rectangle 13"/>
              <p:cNvSpPr>
                <a:spLocks noChangeArrowheads="1"/>
              </p:cNvSpPr>
              <p:nvPr/>
            </p:nvSpPr>
            <p:spPr bwMode="auto">
              <a:xfrm>
                <a:off x="4219575" y="2619376"/>
                <a:ext cx="19050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5" name="Rectangle 14"/>
              <p:cNvSpPr>
                <a:spLocks noChangeArrowheads="1"/>
              </p:cNvSpPr>
              <p:nvPr/>
            </p:nvSpPr>
            <p:spPr bwMode="auto">
              <a:xfrm>
                <a:off x="4176713" y="2662238"/>
                <a:ext cx="19050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6" name="Rectangle 15"/>
              <p:cNvSpPr>
                <a:spLocks noChangeArrowheads="1"/>
              </p:cNvSpPr>
              <p:nvPr/>
            </p:nvSpPr>
            <p:spPr bwMode="auto">
              <a:xfrm>
                <a:off x="4135438" y="2662238"/>
                <a:ext cx="22225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7" name="Rectangle 16"/>
              <p:cNvSpPr>
                <a:spLocks noChangeArrowheads="1"/>
              </p:cNvSpPr>
              <p:nvPr/>
            </p:nvSpPr>
            <p:spPr bwMode="auto">
              <a:xfrm>
                <a:off x="4135438" y="2705101"/>
                <a:ext cx="22225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8" name="Rectangle 17"/>
              <p:cNvSpPr>
                <a:spLocks noChangeArrowheads="1"/>
              </p:cNvSpPr>
              <p:nvPr/>
            </p:nvSpPr>
            <p:spPr bwMode="auto">
              <a:xfrm>
                <a:off x="4135438" y="2743201"/>
                <a:ext cx="22225" cy="23813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29" name="Rectangle 18"/>
              <p:cNvSpPr>
                <a:spLocks noChangeArrowheads="1"/>
              </p:cNvSpPr>
              <p:nvPr/>
            </p:nvSpPr>
            <p:spPr bwMode="auto">
              <a:xfrm>
                <a:off x="4135438" y="2786063"/>
                <a:ext cx="22225" cy="23813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30" name="Rectangle 19"/>
              <p:cNvSpPr>
                <a:spLocks noChangeArrowheads="1"/>
              </p:cNvSpPr>
              <p:nvPr/>
            </p:nvSpPr>
            <p:spPr bwMode="auto">
              <a:xfrm>
                <a:off x="4135438" y="2828926"/>
                <a:ext cx="22225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31" name="Rectangle 20"/>
              <p:cNvSpPr>
                <a:spLocks noChangeArrowheads="1"/>
              </p:cNvSpPr>
              <p:nvPr/>
            </p:nvSpPr>
            <p:spPr bwMode="auto">
              <a:xfrm>
                <a:off x="4135438" y="2871788"/>
                <a:ext cx="22225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32" name="Rectangle 21"/>
              <p:cNvSpPr>
                <a:spLocks noChangeArrowheads="1"/>
              </p:cNvSpPr>
              <p:nvPr/>
            </p:nvSpPr>
            <p:spPr bwMode="auto">
              <a:xfrm>
                <a:off x="4135438" y="2914651"/>
                <a:ext cx="22225" cy="19050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33" name="Rectangle 22"/>
              <p:cNvSpPr>
                <a:spLocks noChangeArrowheads="1"/>
              </p:cNvSpPr>
              <p:nvPr/>
            </p:nvSpPr>
            <p:spPr bwMode="auto">
              <a:xfrm>
                <a:off x="4135438" y="2952751"/>
                <a:ext cx="22225" cy="23813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34" name="Rectangle 23"/>
              <p:cNvSpPr>
                <a:spLocks noChangeArrowheads="1"/>
              </p:cNvSpPr>
              <p:nvPr/>
            </p:nvSpPr>
            <p:spPr bwMode="auto">
              <a:xfrm>
                <a:off x="4135438" y="2995613"/>
                <a:ext cx="22225" cy="23813"/>
              </a:xfrm>
              <a:prstGeom prst="rect">
                <a:avLst/>
              </a:prstGeom>
              <a:grpFill/>
              <a:ln w="0"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3458866" y="5558118"/>
              <a:ext cx="480758" cy="576372"/>
              <a:chOff x="5549900" y="5503760"/>
              <a:chExt cx="566738" cy="679450"/>
            </a:xfrm>
            <a:solidFill>
              <a:schemeClr val="bg1"/>
            </a:solidFill>
            <a:effectLst/>
          </p:grpSpPr>
          <p:sp>
            <p:nvSpPr>
              <p:cNvPr id="113" name="Freeform 31"/>
              <p:cNvSpPr>
                <a:spLocks noEditPoints="1"/>
              </p:cNvSpPr>
              <p:nvPr/>
            </p:nvSpPr>
            <p:spPr bwMode="auto">
              <a:xfrm>
                <a:off x="5792788" y="5772048"/>
                <a:ext cx="233363" cy="15875"/>
              </a:xfrm>
              <a:custGeom>
                <a:avLst/>
                <a:gdLst>
                  <a:gd name="T0" fmla="*/ 69 w 72"/>
                  <a:gd name="T1" fmla="*/ 5 h 5"/>
                  <a:gd name="T2" fmla="*/ 2 w 72"/>
                  <a:gd name="T3" fmla="*/ 5 h 5"/>
                  <a:gd name="T4" fmla="*/ 0 w 72"/>
                  <a:gd name="T5" fmla="*/ 2 h 5"/>
                  <a:gd name="T6" fmla="*/ 2 w 72"/>
                  <a:gd name="T7" fmla="*/ 0 h 5"/>
                  <a:gd name="T8" fmla="*/ 69 w 72"/>
                  <a:gd name="T9" fmla="*/ 0 h 5"/>
                  <a:gd name="T10" fmla="*/ 72 w 72"/>
                  <a:gd name="T11" fmla="*/ 2 h 5"/>
                  <a:gd name="T12" fmla="*/ 69 w 72"/>
                  <a:gd name="T13" fmla="*/ 5 h 5"/>
                  <a:gd name="T14" fmla="*/ 69 w 72"/>
                  <a:gd name="T15" fmla="*/ 5 h 5"/>
                  <a:gd name="T16" fmla="*/ 69 w 72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">
                    <a:moveTo>
                      <a:pt x="69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71" y="0"/>
                      <a:pt x="72" y="1"/>
                      <a:pt x="72" y="2"/>
                    </a:cubicBezTo>
                    <a:cubicBezTo>
                      <a:pt x="72" y="4"/>
                      <a:pt x="71" y="5"/>
                      <a:pt x="69" y="5"/>
                    </a:cubicBezTo>
                    <a:close/>
                    <a:moveTo>
                      <a:pt x="69" y="5"/>
                    </a:moveTo>
                    <a:cubicBezTo>
                      <a:pt x="69" y="5"/>
                      <a:pt x="69" y="5"/>
                      <a:pt x="69" y="5"/>
                    </a:cubicBezTo>
                  </a:path>
                </a:pathLst>
              </a:custGeom>
              <a:grpFill/>
              <a:ln w="222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14" name="Freeform 32"/>
              <p:cNvSpPr>
                <a:spLocks noEditPoints="1"/>
              </p:cNvSpPr>
              <p:nvPr/>
            </p:nvSpPr>
            <p:spPr bwMode="auto">
              <a:xfrm>
                <a:off x="5792788" y="5954610"/>
                <a:ext cx="233363" cy="19050"/>
              </a:xfrm>
              <a:custGeom>
                <a:avLst/>
                <a:gdLst>
                  <a:gd name="T0" fmla="*/ 69 w 72"/>
                  <a:gd name="T1" fmla="*/ 6 h 6"/>
                  <a:gd name="T2" fmla="*/ 2 w 72"/>
                  <a:gd name="T3" fmla="*/ 6 h 6"/>
                  <a:gd name="T4" fmla="*/ 0 w 72"/>
                  <a:gd name="T5" fmla="*/ 3 h 6"/>
                  <a:gd name="T6" fmla="*/ 2 w 72"/>
                  <a:gd name="T7" fmla="*/ 0 h 6"/>
                  <a:gd name="T8" fmla="*/ 69 w 72"/>
                  <a:gd name="T9" fmla="*/ 0 h 6"/>
                  <a:gd name="T10" fmla="*/ 72 w 72"/>
                  <a:gd name="T11" fmla="*/ 3 h 6"/>
                  <a:gd name="T12" fmla="*/ 69 w 72"/>
                  <a:gd name="T13" fmla="*/ 6 h 6"/>
                  <a:gd name="T14" fmla="*/ 69 w 72"/>
                  <a:gd name="T15" fmla="*/ 6 h 6"/>
                  <a:gd name="T16" fmla="*/ 69 w 72"/>
                  <a:gd name="T1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6">
                    <a:moveTo>
                      <a:pt x="69" y="6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71" y="0"/>
                      <a:pt x="72" y="2"/>
                      <a:pt x="72" y="3"/>
                    </a:cubicBezTo>
                    <a:cubicBezTo>
                      <a:pt x="72" y="4"/>
                      <a:pt x="71" y="6"/>
                      <a:pt x="69" y="6"/>
                    </a:cubicBezTo>
                    <a:close/>
                    <a:moveTo>
                      <a:pt x="69" y="6"/>
                    </a:moveTo>
                    <a:cubicBezTo>
                      <a:pt x="69" y="6"/>
                      <a:pt x="69" y="6"/>
                      <a:pt x="69" y="6"/>
                    </a:cubicBezTo>
                  </a:path>
                </a:pathLst>
              </a:custGeom>
              <a:grpFill/>
              <a:ln w="222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 sz="1425"/>
              </a:p>
            </p:txBody>
          </p:sp>
          <p:sp>
            <p:nvSpPr>
              <p:cNvPr id="115" name="Freeform 33"/>
              <p:cNvSpPr>
                <a:spLocks noEditPoints="1"/>
              </p:cNvSpPr>
              <p:nvPr/>
            </p:nvSpPr>
            <p:spPr bwMode="auto">
              <a:xfrm>
                <a:off x="5549900" y="5503760"/>
                <a:ext cx="566738" cy="679450"/>
              </a:xfrm>
              <a:custGeom>
                <a:avLst/>
                <a:gdLst>
                  <a:gd name="T0" fmla="*/ 143 w 175"/>
                  <a:gd name="T1" fmla="*/ 15 h 208"/>
                  <a:gd name="T2" fmla="*/ 140 w 175"/>
                  <a:gd name="T3" fmla="*/ 0 h 208"/>
                  <a:gd name="T4" fmla="*/ 137 w 175"/>
                  <a:gd name="T5" fmla="*/ 15 h 208"/>
                  <a:gd name="T6" fmla="*/ 126 w 175"/>
                  <a:gd name="T7" fmla="*/ 4 h 208"/>
                  <a:gd name="T8" fmla="*/ 119 w 175"/>
                  <a:gd name="T9" fmla="*/ 4 h 208"/>
                  <a:gd name="T10" fmla="*/ 108 w 175"/>
                  <a:gd name="T11" fmla="*/ 15 h 208"/>
                  <a:gd name="T12" fmla="*/ 105 w 175"/>
                  <a:gd name="T13" fmla="*/ 0 h 208"/>
                  <a:gd name="T14" fmla="*/ 102 w 175"/>
                  <a:gd name="T15" fmla="*/ 15 h 208"/>
                  <a:gd name="T16" fmla="*/ 91 w 175"/>
                  <a:gd name="T17" fmla="*/ 4 h 208"/>
                  <a:gd name="T18" fmla="*/ 84 w 175"/>
                  <a:gd name="T19" fmla="*/ 4 h 208"/>
                  <a:gd name="T20" fmla="*/ 73 w 175"/>
                  <a:gd name="T21" fmla="*/ 15 h 208"/>
                  <a:gd name="T22" fmla="*/ 70 w 175"/>
                  <a:gd name="T23" fmla="*/ 0 h 208"/>
                  <a:gd name="T24" fmla="*/ 67 w 175"/>
                  <a:gd name="T25" fmla="*/ 15 h 208"/>
                  <a:gd name="T26" fmla="*/ 55 w 175"/>
                  <a:gd name="T27" fmla="*/ 4 h 208"/>
                  <a:gd name="T28" fmla="*/ 49 w 175"/>
                  <a:gd name="T29" fmla="*/ 4 h 208"/>
                  <a:gd name="T30" fmla="*/ 38 w 175"/>
                  <a:gd name="T31" fmla="*/ 15 h 208"/>
                  <a:gd name="T32" fmla="*/ 35 w 175"/>
                  <a:gd name="T33" fmla="*/ 0 h 208"/>
                  <a:gd name="T34" fmla="*/ 31 w 175"/>
                  <a:gd name="T35" fmla="*/ 15 h 208"/>
                  <a:gd name="T36" fmla="*/ 0 w 175"/>
                  <a:gd name="T37" fmla="*/ 44 h 208"/>
                  <a:gd name="T38" fmla="*/ 29 w 175"/>
                  <a:gd name="T39" fmla="*/ 208 h 208"/>
                  <a:gd name="T40" fmla="*/ 175 w 175"/>
                  <a:gd name="T41" fmla="*/ 180 h 208"/>
                  <a:gd name="T42" fmla="*/ 146 w 175"/>
                  <a:gd name="T43" fmla="*/ 15 h 208"/>
                  <a:gd name="T44" fmla="*/ 146 w 175"/>
                  <a:gd name="T45" fmla="*/ 202 h 208"/>
                  <a:gd name="T46" fmla="*/ 6 w 175"/>
                  <a:gd name="T47" fmla="*/ 180 h 208"/>
                  <a:gd name="T48" fmla="*/ 29 w 175"/>
                  <a:gd name="T49" fmla="*/ 22 h 208"/>
                  <a:gd name="T50" fmla="*/ 31 w 175"/>
                  <a:gd name="T51" fmla="*/ 31 h 208"/>
                  <a:gd name="T52" fmla="*/ 38 w 175"/>
                  <a:gd name="T53" fmla="*/ 31 h 208"/>
                  <a:gd name="T54" fmla="*/ 49 w 175"/>
                  <a:gd name="T55" fmla="*/ 22 h 208"/>
                  <a:gd name="T56" fmla="*/ 52 w 175"/>
                  <a:gd name="T57" fmla="*/ 34 h 208"/>
                  <a:gd name="T58" fmla="*/ 55 w 175"/>
                  <a:gd name="T59" fmla="*/ 22 h 208"/>
                  <a:gd name="T60" fmla="*/ 67 w 175"/>
                  <a:gd name="T61" fmla="*/ 31 h 208"/>
                  <a:gd name="T62" fmla="*/ 73 w 175"/>
                  <a:gd name="T63" fmla="*/ 31 h 208"/>
                  <a:gd name="T64" fmla="*/ 84 w 175"/>
                  <a:gd name="T65" fmla="*/ 22 h 208"/>
                  <a:gd name="T66" fmla="*/ 87 w 175"/>
                  <a:gd name="T67" fmla="*/ 34 h 208"/>
                  <a:gd name="T68" fmla="*/ 91 w 175"/>
                  <a:gd name="T69" fmla="*/ 22 h 208"/>
                  <a:gd name="T70" fmla="*/ 102 w 175"/>
                  <a:gd name="T71" fmla="*/ 31 h 208"/>
                  <a:gd name="T72" fmla="*/ 108 w 175"/>
                  <a:gd name="T73" fmla="*/ 31 h 208"/>
                  <a:gd name="T74" fmla="*/ 119 w 175"/>
                  <a:gd name="T75" fmla="*/ 22 h 208"/>
                  <a:gd name="T76" fmla="*/ 123 w 175"/>
                  <a:gd name="T77" fmla="*/ 34 h 208"/>
                  <a:gd name="T78" fmla="*/ 126 w 175"/>
                  <a:gd name="T79" fmla="*/ 22 h 208"/>
                  <a:gd name="T80" fmla="*/ 137 w 175"/>
                  <a:gd name="T81" fmla="*/ 31 h 208"/>
                  <a:gd name="T82" fmla="*/ 143 w 175"/>
                  <a:gd name="T83" fmla="*/ 31 h 208"/>
                  <a:gd name="T84" fmla="*/ 146 w 175"/>
                  <a:gd name="T85" fmla="*/ 22 h 208"/>
                  <a:gd name="T86" fmla="*/ 168 w 175"/>
                  <a:gd name="T87" fmla="*/ 180 h 208"/>
                  <a:gd name="T88" fmla="*/ 44 w 175"/>
                  <a:gd name="T89" fmla="*/ 97 h 208"/>
                  <a:gd name="T90" fmla="*/ 41 w 175"/>
                  <a:gd name="T91" fmla="*/ 99 h 208"/>
                  <a:gd name="T92" fmla="*/ 26 w 175"/>
                  <a:gd name="T93" fmla="*/ 89 h 208"/>
                  <a:gd name="T94" fmla="*/ 30 w 175"/>
                  <a:gd name="T95" fmla="*/ 84 h 208"/>
                  <a:gd name="T96" fmla="*/ 54 w 175"/>
                  <a:gd name="T97" fmla="*/ 69 h 208"/>
                  <a:gd name="T98" fmla="*/ 60 w 175"/>
                  <a:gd name="T99" fmla="*/ 72 h 208"/>
                  <a:gd name="T100" fmla="*/ 44 w 175"/>
                  <a:gd name="T101" fmla="*/ 154 h 208"/>
                  <a:gd name="T102" fmla="*/ 41 w 175"/>
                  <a:gd name="T103" fmla="*/ 156 h 208"/>
                  <a:gd name="T104" fmla="*/ 26 w 175"/>
                  <a:gd name="T105" fmla="*/ 146 h 208"/>
                  <a:gd name="T106" fmla="*/ 30 w 175"/>
                  <a:gd name="T107" fmla="*/ 140 h 208"/>
                  <a:gd name="T108" fmla="*/ 54 w 175"/>
                  <a:gd name="T109" fmla="*/ 125 h 208"/>
                  <a:gd name="T110" fmla="*/ 60 w 175"/>
                  <a:gd name="T111" fmla="*/ 129 h 208"/>
                  <a:gd name="T112" fmla="*/ 60 w 175"/>
                  <a:gd name="T113" fmla="*/ 12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75" h="208">
                    <a:moveTo>
                      <a:pt x="146" y="15"/>
                    </a:moveTo>
                    <a:cubicBezTo>
                      <a:pt x="143" y="15"/>
                      <a:pt x="143" y="15"/>
                      <a:pt x="143" y="15"/>
                    </a:cubicBezTo>
                    <a:cubicBezTo>
                      <a:pt x="143" y="4"/>
                      <a:pt x="143" y="4"/>
                      <a:pt x="143" y="4"/>
                    </a:cubicBezTo>
                    <a:cubicBezTo>
                      <a:pt x="143" y="2"/>
                      <a:pt x="142" y="0"/>
                      <a:pt x="140" y="0"/>
                    </a:cubicBezTo>
                    <a:cubicBezTo>
                      <a:pt x="138" y="0"/>
                      <a:pt x="137" y="2"/>
                      <a:pt x="137" y="4"/>
                    </a:cubicBezTo>
                    <a:cubicBezTo>
                      <a:pt x="137" y="15"/>
                      <a:pt x="137" y="15"/>
                      <a:pt x="137" y="15"/>
                    </a:cubicBezTo>
                    <a:cubicBezTo>
                      <a:pt x="126" y="15"/>
                      <a:pt x="126" y="15"/>
                      <a:pt x="126" y="15"/>
                    </a:cubicBezTo>
                    <a:cubicBezTo>
                      <a:pt x="126" y="4"/>
                      <a:pt x="126" y="4"/>
                      <a:pt x="126" y="4"/>
                    </a:cubicBezTo>
                    <a:cubicBezTo>
                      <a:pt x="126" y="2"/>
                      <a:pt x="124" y="0"/>
                      <a:pt x="123" y="0"/>
                    </a:cubicBezTo>
                    <a:cubicBezTo>
                      <a:pt x="121" y="0"/>
                      <a:pt x="119" y="2"/>
                      <a:pt x="119" y="4"/>
                    </a:cubicBezTo>
                    <a:cubicBezTo>
                      <a:pt x="119" y="15"/>
                      <a:pt x="119" y="15"/>
                      <a:pt x="119" y="15"/>
                    </a:cubicBezTo>
                    <a:cubicBezTo>
                      <a:pt x="108" y="15"/>
                      <a:pt x="108" y="15"/>
                      <a:pt x="108" y="15"/>
                    </a:cubicBezTo>
                    <a:cubicBezTo>
                      <a:pt x="108" y="4"/>
                      <a:pt x="108" y="4"/>
                      <a:pt x="108" y="4"/>
                    </a:cubicBezTo>
                    <a:cubicBezTo>
                      <a:pt x="108" y="2"/>
                      <a:pt x="107" y="0"/>
                      <a:pt x="105" y="0"/>
                    </a:cubicBezTo>
                    <a:cubicBezTo>
                      <a:pt x="103" y="0"/>
                      <a:pt x="102" y="2"/>
                      <a:pt x="102" y="4"/>
                    </a:cubicBezTo>
                    <a:cubicBezTo>
                      <a:pt x="102" y="15"/>
                      <a:pt x="102" y="15"/>
                      <a:pt x="102" y="15"/>
                    </a:cubicBezTo>
                    <a:cubicBezTo>
                      <a:pt x="91" y="15"/>
                      <a:pt x="91" y="15"/>
                      <a:pt x="91" y="15"/>
                    </a:cubicBezTo>
                    <a:cubicBezTo>
                      <a:pt x="91" y="4"/>
                      <a:pt x="91" y="4"/>
                      <a:pt x="91" y="4"/>
                    </a:cubicBezTo>
                    <a:cubicBezTo>
                      <a:pt x="91" y="2"/>
                      <a:pt x="89" y="0"/>
                      <a:pt x="87" y="0"/>
                    </a:cubicBezTo>
                    <a:cubicBezTo>
                      <a:pt x="86" y="0"/>
                      <a:pt x="84" y="2"/>
                      <a:pt x="84" y="4"/>
                    </a:cubicBezTo>
                    <a:cubicBezTo>
                      <a:pt x="84" y="15"/>
                      <a:pt x="84" y="15"/>
                      <a:pt x="84" y="15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2"/>
                      <a:pt x="72" y="0"/>
                      <a:pt x="70" y="0"/>
                    </a:cubicBezTo>
                    <a:cubicBezTo>
                      <a:pt x="68" y="0"/>
                      <a:pt x="67" y="2"/>
                      <a:pt x="67" y="4"/>
                    </a:cubicBezTo>
                    <a:cubicBezTo>
                      <a:pt x="67" y="15"/>
                      <a:pt x="67" y="15"/>
                      <a:pt x="67" y="15"/>
                    </a:cubicBezTo>
                    <a:cubicBezTo>
                      <a:pt x="55" y="15"/>
                      <a:pt x="55" y="15"/>
                      <a:pt x="55" y="15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55" y="2"/>
                      <a:pt x="54" y="0"/>
                      <a:pt x="52" y="0"/>
                    </a:cubicBezTo>
                    <a:cubicBezTo>
                      <a:pt x="50" y="0"/>
                      <a:pt x="49" y="2"/>
                      <a:pt x="49" y="4"/>
                    </a:cubicBezTo>
                    <a:cubicBezTo>
                      <a:pt x="49" y="15"/>
                      <a:pt x="49" y="15"/>
                      <a:pt x="49" y="15"/>
                    </a:cubicBezTo>
                    <a:cubicBezTo>
                      <a:pt x="38" y="15"/>
                      <a:pt x="38" y="15"/>
                      <a:pt x="38" y="15"/>
                    </a:cubicBezTo>
                    <a:cubicBezTo>
                      <a:pt x="38" y="4"/>
                      <a:pt x="38" y="4"/>
                      <a:pt x="38" y="4"/>
                    </a:cubicBezTo>
                    <a:cubicBezTo>
                      <a:pt x="38" y="2"/>
                      <a:pt x="36" y="0"/>
                      <a:pt x="35" y="0"/>
                    </a:cubicBezTo>
                    <a:cubicBezTo>
                      <a:pt x="33" y="0"/>
                      <a:pt x="31" y="2"/>
                      <a:pt x="31" y="4"/>
                    </a:cubicBezTo>
                    <a:cubicBezTo>
                      <a:pt x="31" y="15"/>
                      <a:pt x="31" y="15"/>
                      <a:pt x="31" y="15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13" y="15"/>
                      <a:pt x="0" y="28"/>
                      <a:pt x="0" y="44"/>
                    </a:cubicBezTo>
                    <a:cubicBezTo>
                      <a:pt x="0" y="180"/>
                      <a:pt x="0" y="180"/>
                      <a:pt x="0" y="180"/>
                    </a:cubicBezTo>
                    <a:cubicBezTo>
                      <a:pt x="0" y="195"/>
                      <a:pt x="13" y="208"/>
                      <a:pt x="29" y="208"/>
                    </a:cubicBezTo>
                    <a:cubicBezTo>
                      <a:pt x="146" y="208"/>
                      <a:pt x="146" y="208"/>
                      <a:pt x="146" y="208"/>
                    </a:cubicBezTo>
                    <a:cubicBezTo>
                      <a:pt x="162" y="208"/>
                      <a:pt x="175" y="195"/>
                      <a:pt x="175" y="180"/>
                    </a:cubicBezTo>
                    <a:cubicBezTo>
                      <a:pt x="175" y="44"/>
                      <a:pt x="175" y="44"/>
                      <a:pt x="175" y="44"/>
                    </a:cubicBezTo>
                    <a:cubicBezTo>
                      <a:pt x="175" y="28"/>
                      <a:pt x="162" y="15"/>
                      <a:pt x="146" y="15"/>
                    </a:cubicBezTo>
                    <a:close/>
                    <a:moveTo>
                      <a:pt x="168" y="180"/>
                    </a:moveTo>
                    <a:cubicBezTo>
                      <a:pt x="168" y="192"/>
                      <a:pt x="158" y="202"/>
                      <a:pt x="146" y="202"/>
                    </a:cubicBezTo>
                    <a:cubicBezTo>
                      <a:pt x="29" y="202"/>
                      <a:pt x="29" y="202"/>
                      <a:pt x="29" y="202"/>
                    </a:cubicBezTo>
                    <a:cubicBezTo>
                      <a:pt x="16" y="202"/>
                      <a:pt x="6" y="192"/>
                      <a:pt x="6" y="180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6" y="32"/>
                      <a:pt x="16" y="22"/>
                      <a:pt x="29" y="22"/>
                    </a:cubicBezTo>
                    <a:cubicBezTo>
                      <a:pt x="31" y="22"/>
                      <a:pt x="31" y="22"/>
                      <a:pt x="31" y="22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1" y="33"/>
                      <a:pt x="33" y="34"/>
                      <a:pt x="35" y="34"/>
                    </a:cubicBezTo>
                    <a:cubicBezTo>
                      <a:pt x="36" y="34"/>
                      <a:pt x="38" y="33"/>
                      <a:pt x="38" y="31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9" y="31"/>
                      <a:pt x="49" y="31"/>
                      <a:pt x="49" y="31"/>
                    </a:cubicBezTo>
                    <a:cubicBezTo>
                      <a:pt x="49" y="33"/>
                      <a:pt x="50" y="34"/>
                      <a:pt x="52" y="34"/>
                    </a:cubicBezTo>
                    <a:cubicBezTo>
                      <a:pt x="54" y="34"/>
                      <a:pt x="55" y="33"/>
                      <a:pt x="55" y="31"/>
                    </a:cubicBezTo>
                    <a:cubicBezTo>
                      <a:pt x="55" y="22"/>
                      <a:pt x="55" y="22"/>
                      <a:pt x="55" y="22"/>
                    </a:cubicBezTo>
                    <a:cubicBezTo>
                      <a:pt x="67" y="22"/>
                      <a:pt x="67" y="22"/>
                      <a:pt x="67" y="22"/>
                    </a:cubicBezTo>
                    <a:cubicBezTo>
                      <a:pt x="67" y="31"/>
                      <a:pt x="67" y="31"/>
                      <a:pt x="67" y="31"/>
                    </a:cubicBezTo>
                    <a:cubicBezTo>
                      <a:pt x="67" y="33"/>
                      <a:pt x="68" y="34"/>
                      <a:pt x="70" y="34"/>
                    </a:cubicBezTo>
                    <a:cubicBezTo>
                      <a:pt x="72" y="34"/>
                      <a:pt x="73" y="33"/>
                      <a:pt x="73" y="31"/>
                    </a:cubicBezTo>
                    <a:cubicBezTo>
                      <a:pt x="73" y="22"/>
                      <a:pt x="73" y="22"/>
                      <a:pt x="73" y="22"/>
                    </a:cubicBezTo>
                    <a:cubicBezTo>
                      <a:pt x="84" y="22"/>
                      <a:pt x="84" y="22"/>
                      <a:pt x="84" y="22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4" y="33"/>
                      <a:pt x="86" y="34"/>
                      <a:pt x="87" y="34"/>
                    </a:cubicBezTo>
                    <a:cubicBezTo>
                      <a:pt x="89" y="34"/>
                      <a:pt x="91" y="33"/>
                      <a:pt x="91" y="31"/>
                    </a:cubicBezTo>
                    <a:cubicBezTo>
                      <a:pt x="91" y="22"/>
                      <a:pt x="91" y="22"/>
                      <a:pt x="91" y="22"/>
                    </a:cubicBezTo>
                    <a:cubicBezTo>
                      <a:pt x="102" y="22"/>
                      <a:pt x="102" y="22"/>
                      <a:pt x="102" y="22"/>
                    </a:cubicBezTo>
                    <a:cubicBezTo>
                      <a:pt x="102" y="31"/>
                      <a:pt x="102" y="31"/>
                      <a:pt x="102" y="31"/>
                    </a:cubicBezTo>
                    <a:cubicBezTo>
                      <a:pt x="102" y="33"/>
                      <a:pt x="103" y="34"/>
                      <a:pt x="105" y="34"/>
                    </a:cubicBezTo>
                    <a:cubicBezTo>
                      <a:pt x="107" y="34"/>
                      <a:pt x="108" y="33"/>
                      <a:pt x="108" y="31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19" y="22"/>
                      <a:pt x="119" y="22"/>
                      <a:pt x="119" y="22"/>
                    </a:cubicBezTo>
                    <a:cubicBezTo>
                      <a:pt x="119" y="31"/>
                      <a:pt x="119" y="31"/>
                      <a:pt x="119" y="31"/>
                    </a:cubicBezTo>
                    <a:cubicBezTo>
                      <a:pt x="119" y="33"/>
                      <a:pt x="121" y="34"/>
                      <a:pt x="123" y="34"/>
                    </a:cubicBezTo>
                    <a:cubicBezTo>
                      <a:pt x="124" y="34"/>
                      <a:pt x="126" y="33"/>
                      <a:pt x="126" y="31"/>
                    </a:cubicBezTo>
                    <a:cubicBezTo>
                      <a:pt x="126" y="22"/>
                      <a:pt x="126" y="22"/>
                      <a:pt x="126" y="22"/>
                    </a:cubicBezTo>
                    <a:cubicBezTo>
                      <a:pt x="137" y="22"/>
                      <a:pt x="137" y="22"/>
                      <a:pt x="137" y="22"/>
                    </a:cubicBezTo>
                    <a:cubicBezTo>
                      <a:pt x="137" y="31"/>
                      <a:pt x="137" y="31"/>
                      <a:pt x="137" y="31"/>
                    </a:cubicBezTo>
                    <a:cubicBezTo>
                      <a:pt x="137" y="33"/>
                      <a:pt x="138" y="34"/>
                      <a:pt x="140" y="34"/>
                    </a:cubicBezTo>
                    <a:cubicBezTo>
                      <a:pt x="142" y="34"/>
                      <a:pt x="143" y="33"/>
                      <a:pt x="143" y="31"/>
                    </a:cubicBezTo>
                    <a:cubicBezTo>
                      <a:pt x="143" y="22"/>
                      <a:pt x="143" y="22"/>
                      <a:pt x="143" y="22"/>
                    </a:cubicBezTo>
                    <a:cubicBezTo>
                      <a:pt x="146" y="22"/>
                      <a:pt x="146" y="22"/>
                      <a:pt x="146" y="22"/>
                    </a:cubicBezTo>
                    <a:cubicBezTo>
                      <a:pt x="158" y="22"/>
                      <a:pt x="168" y="32"/>
                      <a:pt x="168" y="44"/>
                    </a:cubicBezTo>
                    <a:lnTo>
                      <a:pt x="168" y="180"/>
                    </a:lnTo>
                    <a:close/>
                    <a:moveTo>
                      <a:pt x="60" y="72"/>
                    </a:moveTo>
                    <a:cubicBezTo>
                      <a:pt x="44" y="97"/>
                      <a:pt x="44" y="97"/>
                      <a:pt x="44" y="97"/>
                    </a:cubicBezTo>
                    <a:cubicBezTo>
                      <a:pt x="43" y="98"/>
                      <a:pt x="43" y="98"/>
                      <a:pt x="42" y="99"/>
                    </a:cubicBezTo>
                    <a:cubicBezTo>
                      <a:pt x="41" y="99"/>
                      <a:pt x="41" y="99"/>
                      <a:pt x="41" y="99"/>
                    </a:cubicBezTo>
                    <a:cubicBezTo>
                      <a:pt x="40" y="99"/>
                      <a:pt x="40" y="99"/>
                      <a:pt x="39" y="98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25" y="88"/>
                      <a:pt x="24" y="86"/>
                      <a:pt x="25" y="84"/>
                    </a:cubicBezTo>
                    <a:cubicBezTo>
                      <a:pt x="26" y="83"/>
                      <a:pt x="28" y="83"/>
                      <a:pt x="30" y="84"/>
                    </a:cubicBezTo>
                    <a:cubicBezTo>
                      <a:pt x="40" y="91"/>
                      <a:pt x="40" y="91"/>
                      <a:pt x="40" y="91"/>
                    </a:cubicBezTo>
                    <a:cubicBezTo>
                      <a:pt x="54" y="69"/>
                      <a:pt x="54" y="69"/>
                      <a:pt x="54" y="69"/>
                    </a:cubicBezTo>
                    <a:cubicBezTo>
                      <a:pt x="55" y="67"/>
                      <a:pt x="57" y="67"/>
                      <a:pt x="59" y="68"/>
                    </a:cubicBezTo>
                    <a:cubicBezTo>
                      <a:pt x="60" y="69"/>
                      <a:pt x="60" y="71"/>
                      <a:pt x="60" y="72"/>
                    </a:cubicBezTo>
                    <a:close/>
                    <a:moveTo>
                      <a:pt x="60" y="129"/>
                    </a:moveTo>
                    <a:cubicBezTo>
                      <a:pt x="44" y="154"/>
                      <a:pt x="44" y="154"/>
                      <a:pt x="44" y="154"/>
                    </a:cubicBezTo>
                    <a:cubicBezTo>
                      <a:pt x="43" y="155"/>
                      <a:pt x="43" y="155"/>
                      <a:pt x="42" y="155"/>
                    </a:cubicBezTo>
                    <a:cubicBezTo>
                      <a:pt x="41" y="155"/>
                      <a:pt x="41" y="156"/>
                      <a:pt x="41" y="156"/>
                    </a:cubicBezTo>
                    <a:cubicBezTo>
                      <a:pt x="40" y="156"/>
                      <a:pt x="40" y="155"/>
                      <a:pt x="39" y="155"/>
                    </a:cubicBezTo>
                    <a:cubicBezTo>
                      <a:pt x="26" y="146"/>
                      <a:pt x="26" y="146"/>
                      <a:pt x="26" y="146"/>
                    </a:cubicBezTo>
                    <a:cubicBezTo>
                      <a:pt x="25" y="145"/>
                      <a:pt x="24" y="143"/>
                      <a:pt x="25" y="141"/>
                    </a:cubicBezTo>
                    <a:cubicBezTo>
                      <a:pt x="26" y="140"/>
                      <a:pt x="28" y="139"/>
                      <a:pt x="30" y="140"/>
                    </a:cubicBezTo>
                    <a:cubicBezTo>
                      <a:pt x="40" y="148"/>
                      <a:pt x="40" y="148"/>
                      <a:pt x="40" y="148"/>
                    </a:cubicBezTo>
                    <a:cubicBezTo>
                      <a:pt x="54" y="125"/>
                      <a:pt x="54" y="125"/>
                      <a:pt x="54" y="125"/>
                    </a:cubicBezTo>
                    <a:cubicBezTo>
                      <a:pt x="55" y="124"/>
                      <a:pt x="57" y="123"/>
                      <a:pt x="59" y="124"/>
                    </a:cubicBezTo>
                    <a:cubicBezTo>
                      <a:pt x="60" y="125"/>
                      <a:pt x="60" y="127"/>
                      <a:pt x="60" y="129"/>
                    </a:cubicBezTo>
                    <a:close/>
                    <a:moveTo>
                      <a:pt x="60" y="129"/>
                    </a:moveTo>
                    <a:cubicBezTo>
                      <a:pt x="60" y="129"/>
                      <a:pt x="60" y="129"/>
                      <a:pt x="60" y="129"/>
                    </a:cubicBezTo>
                  </a:path>
                </a:pathLst>
              </a:custGeom>
              <a:grpFill/>
              <a:ln w="222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 sz="1425"/>
              </a:p>
            </p:txBody>
          </p:sp>
        </p:grpSp>
      </p:grpSp>
      <p:sp>
        <p:nvSpPr>
          <p:cNvPr id="140" name="Parallelogram 139"/>
          <p:cNvSpPr/>
          <p:nvPr/>
        </p:nvSpPr>
        <p:spPr>
          <a:xfrm>
            <a:off x="8557841" y="342629"/>
            <a:ext cx="1055676" cy="812831"/>
          </a:xfrm>
          <a:prstGeom prst="parallelogram">
            <a:avLst>
              <a:gd name="adj" fmla="val 7345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endParaRPr lang="en-US" sz="1425"/>
          </a:p>
        </p:txBody>
      </p:sp>
      <p:grpSp>
        <p:nvGrpSpPr>
          <p:cNvPr id="141" name="Group 140"/>
          <p:cNvGrpSpPr/>
          <p:nvPr/>
        </p:nvGrpSpPr>
        <p:grpSpPr>
          <a:xfrm>
            <a:off x="4619625" y="295152"/>
            <a:ext cx="4536539" cy="507730"/>
            <a:chOff x="5143499" y="295152"/>
            <a:chExt cx="4012665" cy="507730"/>
          </a:xfrm>
        </p:grpSpPr>
        <p:sp>
          <p:nvSpPr>
            <p:cNvPr id="142" name="Pentagon 141"/>
            <p:cNvSpPr/>
            <p:nvPr/>
          </p:nvSpPr>
          <p:spPr>
            <a:xfrm rot="10800000">
              <a:off x="5143499" y="295152"/>
              <a:ext cx="4012665" cy="507730"/>
            </a:xfrm>
            <a:prstGeom prst="homePlat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425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400675" y="316291"/>
              <a:ext cx="2809875" cy="483809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68579" tIns="34289" rIns="68579" bIns="34289" rtlCol="0" anchor="ctr" anchorCtr="0">
              <a:normAutofit fontScale="92500"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+mj-lt"/>
                </a:rPr>
                <a:t>Cursos Humanidades</a:t>
              </a:r>
              <a:endParaRPr lang="en-US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44" name="Parallelogram 143"/>
          <p:cNvSpPr/>
          <p:nvPr/>
        </p:nvSpPr>
        <p:spPr>
          <a:xfrm flipV="1">
            <a:off x="7957766" y="-3139"/>
            <a:ext cx="1055676" cy="1161345"/>
          </a:xfrm>
          <a:prstGeom prst="parallelogram">
            <a:avLst>
              <a:gd name="adj" fmla="val 55000"/>
            </a:avLst>
          </a:prstGeom>
          <a:solidFill>
            <a:schemeClr val="bg1">
              <a:lumMod val="8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25"/>
          </a:p>
        </p:txBody>
      </p:sp>
    </p:spTree>
    <p:extLst>
      <p:ext uri="{BB962C8B-B14F-4D97-AF65-F5344CB8AC3E}">
        <p14:creationId xmlns:p14="http://schemas.microsoft.com/office/powerpoint/2010/main" val="304723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decel="41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4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4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8" presetClass="emp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106" dur="40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140" grpId="0" animBg="1"/>
      <p:bldP spid="1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ore">
      <a:dk1>
        <a:sysClr val="windowText" lastClr="000000"/>
      </a:dk1>
      <a:lt1>
        <a:sysClr val="window" lastClr="FFFFFF"/>
      </a:lt1>
      <a:dk2>
        <a:srgbClr val="44546A"/>
      </a:dk2>
      <a:lt2>
        <a:srgbClr val="FDE6BC"/>
      </a:lt2>
      <a:accent1>
        <a:srgbClr val="5B9BD5"/>
      </a:accent1>
      <a:accent2>
        <a:srgbClr val="ED7D31"/>
      </a:accent2>
      <a:accent3>
        <a:srgbClr val="0D403B"/>
      </a:accent3>
      <a:accent4>
        <a:srgbClr val="D42639"/>
      </a:accent4>
      <a:accent5>
        <a:srgbClr val="4472C4"/>
      </a:accent5>
      <a:accent6>
        <a:srgbClr val="70AD47"/>
      </a:accent6>
      <a:hlink>
        <a:srgbClr val="2B8C4D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esenterMedia.com Animated Theme">
  <a:themeElements>
    <a:clrScheme name="shield_fire">
      <a:dk1>
        <a:sysClr val="windowText" lastClr="000000"/>
      </a:dk1>
      <a:lt1>
        <a:sysClr val="window" lastClr="FFFFFF"/>
      </a:lt1>
      <a:dk2>
        <a:srgbClr val="11118D"/>
      </a:dk2>
      <a:lt2>
        <a:srgbClr val="EEECE1"/>
      </a:lt2>
      <a:accent1>
        <a:srgbClr val="3A96D0"/>
      </a:accent1>
      <a:accent2>
        <a:srgbClr val="F7291E"/>
      </a:accent2>
      <a:accent3>
        <a:srgbClr val="149FBE"/>
      </a:accent3>
      <a:accent4>
        <a:srgbClr val="81BF14"/>
      </a:accent4>
      <a:accent5>
        <a:srgbClr val="FF9933"/>
      </a:accent5>
      <a:accent6>
        <a:srgbClr val="62251F"/>
      </a:accent6>
      <a:hlink>
        <a:srgbClr val="FDFD88"/>
      </a:hlink>
      <a:folHlink>
        <a:srgbClr val="800080"/>
      </a:folHlink>
    </a:clrScheme>
    <a:fontScheme name="reflective ball">
      <a:majorFont>
        <a:latin typeface="Franklin Gothic Heav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re">
    <a:dk1>
      <a:sysClr val="windowText" lastClr="000000"/>
    </a:dk1>
    <a:lt1>
      <a:sysClr val="window" lastClr="FFFFFF"/>
    </a:lt1>
    <a:dk2>
      <a:srgbClr val="44546A"/>
    </a:dk2>
    <a:lt2>
      <a:srgbClr val="FDE6BC"/>
    </a:lt2>
    <a:accent1>
      <a:srgbClr val="5B9BD5"/>
    </a:accent1>
    <a:accent2>
      <a:srgbClr val="ED7D31"/>
    </a:accent2>
    <a:accent3>
      <a:srgbClr val="0D403B"/>
    </a:accent3>
    <a:accent4>
      <a:srgbClr val="D42639"/>
    </a:accent4>
    <a:accent5>
      <a:srgbClr val="4472C4"/>
    </a:accent5>
    <a:accent6>
      <a:srgbClr val="70AD47"/>
    </a:accent6>
    <a:hlink>
      <a:srgbClr val="2B8C4D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Core">
    <a:dk1>
      <a:sysClr val="windowText" lastClr="000000"/>
    </a:dk1>
    <a:lt1>
      <a:sysClr val="window" lastClr="FFFFFF"/>
    </a:lt1>
    <a:dk2>
      <a:srgbClr val="44546A"/>
    </a:dk2>
    <a:lt2>
      <a:srgbClr val="FDE6BC"/>
    </a:lt2>
    <a:accent1>
      <a:srgbClr val="5B9BD5"/>
    </a:accent1>
    <a:accent2>
      <a:srgbClr val="ED7D31"/>
    </a:accent2>
    <a:accent3>
      <a:srgbClr val="0D403B"/>
    </a:accent3>
    <a:accent4>
      <a:srgbClr val="D42639"/>
    </a:accent4>
    <a:accent5>
      <a:srgbClr val="4472C4"/>
    </a:accent5>
    <a:accent6>
      <a:srgbClr val="70AD47"/>
    </a:accent6>
    <a:hlink>
      <a:srgbClr val="2B8C4D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Core">
    <a:dk1>
      <a:sysClr val="windowText" lastClr="000000"/>
    </a:dk1>
    <a:lt1>
      <a:sysClr val="window" lastClr="FFFFFF"/>
    </a:lt1>
    <a:dk2>
      <a:srgbClr val="44546A"/>
    </a:dk2>
    <a:lt2>
      <a:srgbClr val="FDE6BC"/>
    </a:lt2>
    <a:accent1>
      <a:srgbClr val="5B9BD5"/>
    </a:accent1>
    <a:accent2>
      <a:srgbClr val="ED7D31"/>
    </a:accent2>
    <a:accent3>
      <a:srgbClr val="0D403B"/>
    </a:accent3>
    <a:accent4>
      <a:srgbClr val="D42639"/>
    </a:accent4>
    <a:accent5>
      <a:srgbClr val="4472C4"/>
    </a:accent5>
    <a:accent6>
      <a:srgbClr val="70AD47"/>
    </a:accent6>
    <a:hlink>
      <a:srgbClr val="2B8C4D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Core">
    <a:dk1>
      <a:sysClr val="windowText" lastClr="000000"/>
    </a:dk1>
    <a:lt1>
      <a:sysClr val="window" lastClr="FFFFFF"/>
    </a:lt1>
    <a:dk2>
      <a:srgbClr val="44546A"/>
    </a:dk2>
    <a:lt2>
      <a:srgbClr val="FDE6BC"/>
    </a:lt2>
    <a:accent1>
      <a:srgbClr val="5B9BD5"/>
    </a:accent1>
    <a:accent2>
      <a:srgbClr val="ED7D31"/>
    </a:accent2>
    <a:accent3>
      <a:srgbClr val="0D403B"/>
    </a:accent3>
    <a:accent4>
      <a:srgbClr val="D42639"/>
    </a:accent4>
    <a:accent5>
      <a:srgbClr val="4472C4"/>
    </a:accent5>
    <a:accent6>
      <a:srgbClr val="70AD47"/>
    </a:accent6>
    <a:hlink>
      <a:srgbClr val="2B8C4D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</TotalTime>
  <Words>511</Words>
  <Application>Microsoft Office PowerPoint</Application>
  <PresentationFormat>Presentación en pantalla (4:3)</PresentationFormat>
  <Paragraphs>171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Franklin Gothic Heavy</vt:lpstr>
      <vt:lpstr>Open Sans</vt:lpstr>
      <vt:lpstr>Office Theme</vt:lpstr>
      <vt:lpstr>1_PresenterMedia.com Animated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Donia</dc:creator>
  <cp:lastModifiedBy>Jorge Christian Gonzales Salazar</cp:lastModifiedBy>
  <cp:revision>229</cp:revision>
  <dcterms:created xsi:type="dcterms:W3CDTF">2017-01-24T12:33:48Z</dcterms:created>
  <dcterms:modified xsi:type="dcterms:W3CDTF">2017-07-17T13:44:46Z</dcterms:modified>
</cp:coreProperties>
</file>